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1" r:id="rId3"/>
    <p:sldMasterId id="214748370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Playfair Display"/>
      <p:regular r:id="rId22"/>
      <p:bold r:id="rId23"/>
      <p:italic r:id="rId24"/>
      <p:boldItalic r:id="rId25"/>
    </p:embeddedFont>
    <p:embeddedFont>
      <p:font typeface="Rochester"/>
      <p:regular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layfairDisplay-regular.fntdata"/><Relationship Id="rId21" Type="http://schemas.openxmlformats.org/officeDocument/2006/relationships/slide" Target="slides/slide16.xml"/><Relationship Id="rId24" Type="http://schemas.openxmlformats.org/officeDocument/2006/relationships/font" Target="fonts/PlayfairDisplay-italic.fntdata"/><Relationship Id="rId23" Type="http://schemas.openxmlformats.org/officeDocument/2006/relationships/font" Target="fonts/PlayfairDisplay-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Rochester-regular.fntdata"/><Relationship Id="rId25" Type="http://schemas.openxmlformats.org/officeDocument/2006/relationships/font" Target="fonts/PlayfairDisplay-boldItalic.fntdata"/><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5d90bc4d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5d90bc4d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5d90bc4d9b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5d90bc4d9b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5d90bc4d9b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5d90bc4d9b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5d90bc4d9b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5d90bc4d9b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5d90bc4d9b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25d90bc4d9b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37a541dc2d_0_1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37a541dc2d_0_1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5d90bc4d9b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25d90bc4d9b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5d90bc4d9b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5d90bc4d9b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5d90bc4d9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5d90bc4d9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5d90bc4d9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5d90bc4d9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37a541dc2d_0_1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37a541dc2d_0_1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37a541dc2d_0_1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37a541dc2d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5d90bc4d9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5d90bc4d9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37a541dc2d_0_1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37a541dc2d_0_1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5d90bc4d9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5d90bc4d9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5d90bc4d9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5d90bc4d9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0.png"/><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8.png"/><Relationship Id="rId4" Type="http://schemas.openxmlformats.org/officeDocument/2006/relationships/image" Target="../media/image20.png"/><Relationship Id="rId11" Type="http://schemas.openxmlformats.org/officeDocument/2006/relationships/image" Target="../media/image12.png"/><Relationship Id="rId10" Type="http://schemas.openxmlformats.org/officeDocument/2006/relationships/image" Target="../media/image27.png"/><Relationship Id="rId9"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0.png"/><Relationship Id="rId4" Type="http://schemas.openxmlformats.org/officeDocument/2006/relationships/image" Target="../media/image27.png"/><Relationship Id="rId5" Type="http://schemas.openxmlformats.org/officeDocument/2006/relationships/image" Target="../media/image12.png"/><Relationship Id="rId6"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vidfy.com/?utm_source=slidesgo_template&amp;utm_medium=referral-link&amp;utm_campaign=sg_credits&amp;utm_content=vidfy"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50" y="4713104"/>
            <a:ext cx="9144142" cy="422728"/>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 name="Google Shape;10;p2"/>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11" name="Google Shape;11;p2"/>
          <p:cNvPicPr preferRelativeResize="0"/>
          <p:nvPr/>
        </p:nvPicPr>
        <p:blipFill>
          <a:blip r:embed="rId3">
            <a:alphaModFix/>
          </a:blip>
          <a:stretch>
            <a:fillRect/>
          </a:stretch>
        </p:blipFill>
        <p:spPr>
          <a:xfrm rot="2101870">
            <a:off x="467649" y="1213498"/>
            <a:ext cx="1419755" cy="461700"/>
          </a:xfrm>
          <a:prstGeom prst="rect">
            <a:avLst/>
          </a:prstGeom>
          <a:noFill/>
          <a:ln>
            <a:noFill/>
          </a:ln>
        </p:spPr>
      </p:pic>
      <p:sp>
        <p:nvSpPr>
          <p:cNvPr id="12" name="Google Shape;12;p2"/>
          <p:cNvSpPr txBox="1"/>
          <p:nvPr>
            <p:ph idx="1" type="subTitle"/>
          </p:nvPr>
        </p:nvSpPr>
        <p:spPr>
          <a:xfrm>
            <a:off x="2030825" y="3562100"/>
            <a:ext cx="6399900" cy="461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800">
                <a:solidFill>
                  <a:schemeClr val="accent3"/>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 name="Google Shape;13;p2"/>
          <p:cNvSpPr txBox="1"/>
          <p:nvPr>
            <p:ph type="ctrTitle"/>
          </p:nvPr>
        </p:nvSpPr>
        <p:spPr>
          <a:xfrm>
            <a:off x="2030825" y="965475"/>
            <a:ext cx="6399900" cy="2401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7200"/>
              <a:buNone/>
              <a:defRPr b="0" sz="65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pic>
        <p:nvPicPr>
          <p:cNvPr id="14" name="Google Shape;14;p2"/>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15" name="Google Shape;15;p2"/>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16" name="Google Shape;16;p2"/>
          <p:cNvPicPr preferRelativeResize="0"/>
          <p:nvPr/>
        </p:nvPicPr>
        <p:blipFill>
          <a:blip r:embed="rId6">
            <a:alphaModFix/>
          </a:blip>
          <a:stretch>
            <a:fillRect/>
          </a:stretch>
        </p:blipFill>
        <p:spPr>
          <a:xfrm rot="1392348">
            <a:off x="-938027" y="929395"/>
            <a:ext cx="2726349" cy="2421263"/>
          </a:xfrm>
          <a:prstGeom prst="rect">
            <a:avLst/>
          </a:prstGeom>
          <a:noFill/>
          <a:ln>
            <a:noFill/>
          </a:ln>
        </p:spPr>
      </p:pic>
      <p:pic>
        <p:nvPicPr>
          <p:cNvPr id="17" name="Google Shape;17;p2"/>
          <p:cNvPicPr preferRelativeResize="0"/>
          <p:nvPr/>
        </p:nvPicPr>
        <p:blipFill>
          <a:blip r:embed="rId7">
            <a:alphaModFix/>
          </a:blip>
          <a:stretch>
            <a:fillRect/>
          </a:stretch>
        </p:blipFill>
        <p:spPr>
          <a:xfrm rot="504750">
            <a:off x="7728997" y="2967165"/>
            <a:ext cx="2386256" cy="27523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8" name="Shape 98"/>
        <p:cNvGrpSpPr/>
        <p:nvPr/>
      </p:nvGrpSpPr>
      <p:grpSpPr>
        <a:xfrm>
          <a:off x="0" y="0"/>
          <a:ext cx="0" cy="0"/>
          <a:chOff x="0" y="0"/>
          <a:chExt cx="0" cy="0"/>
        </a:xfrm>
      </p:grpSpPr>
      <p:sp>
        <p:nvSpPr>
          <p:cNvPr id="99" name="Google Shape;99;p11"/>
          <p:cNvSpPr txBox="1"/>
          <p:nvPr>
            <p:ph hasCustomPrompt="1" type="title"/>
          </p:nvPr>
        </p:nvSpPr>
        <p:spPr>
          <a:xfrm>
            <a:off x="2523425" y="1663789"/>
            <a:ext cx="4095900" cy="1138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8200"/>
              <a:buNone/>
              <a:defRPr sz="7200"/>
            </a:lvl1pPr>
            <a:lvl2pPr lvl="1" rtl="0" algn="ctr">
              <a:spcBef>
                <a:spcPts val="0"/>
              </a:spcBef>
              <a:spcAft>
                <a:spcPts val="0"/>
              </a:spcAft>
              <a:buClr>
                <a:schemeClr val="lt1"/>
              </a:buClr>
              <a:buSzPts val="8200"/>
              <a:buNone/>
              <a:defRPr sz="8200">
                <a:solidFill>
                  <a:schemeClr val="lt1"/>
                </a:solidFill>
              </a:defRPr>
            </a:lvl2pPr>
            <a:lvl3pPr lvl="2" rtl="0" algn="ctr">
              <a:spcBef>
                <a:spcPts val="0"/>
              </a:spcBef>
              <a:spcAft>
                <a:spcPts val="0"/>
              </a:spcAft>
              <a:buClr>
                <a:schemeClr val="lt1"/>
              </a:buClr>
              <a:buSzPts val="8200"/>
              <a:buNone/>
              <a:defRPr sz="8200">
                <a:solidFill>
                  <a:schemeClr val="lt1"/>
                </a:solidFill>
              </a:defRPr>
            </a:lvl3pPr>
            <a:lvl4pPr lvl="3" rtl="0" algn="ctr">
              <a:spcBef>
                <a:spcPts val="0"/>
              </a:spcBef>
              <a:spcAft>
                <a:spcPts val="0"/>
              </a:spcAft>
              <a:buClr>
                <a:schemeClr val="lt1"/>
              </a:buClr>
              <a:buSzPts val="8200"/>
              <a:buNone/>
              <a:defRPr sz="8200">
                <a:solidFill>
                  <a:schemeClr val="lt1"/>
                </a:solidFill>
              </a:defRPr>
            </a:lvl4pPr>
            <a:lvl5pPr lvl="4" rtl="0" algn="ctr">
              <a:spcBef>
                <a:spcPts val="0"/>
              </a:spcBef>
              <a:spcAft>
                <a:spcPts val="0"/>
              </a:spcAft>
              <a:buClr>
                <a:schemeClr val="lt1"/>
              </a:buClr>
              <a:buSzPts val="8200"/>
              <a:buNone/>
              <a:defRPr sz="8200">
                <a:solidFill>
                  <a:schemeClr val="lt1"/>
                </a:solidFill>
              </a:defRPr>
            </a:lvl5pPr>
            <a:lvl6pPr lvl="5" rtl="0" algn="ctr">
              <a:spcBef>
                <a:spcPts val="0"/>
              </a:spcBef>
              <a:spcAft>
                <a:spcPts val="0"/>
              </a:spcAft>
              <a:buClr>
                <a:schemeClr val="lt1"/>
              </a:buClr>
              <a:buSzPts val="8200"/>
              <a:buNone/>
              <a:defRPr sz="8200">
                <a:solidFill>
                  <a:schemeClr val="lt1"/>
                </a:solidFill>
              </a:defRPr>
            </a:lvl6pPr>
            <a:lvl7pPr lvl="6" rtl="0" algn="ctr">
              <a:spcBef>
                <a:spcPts val="0"/>
              </a:spcBef>
              <a:spcAft>
                <a:spcPts val="0"/>
              </a:spcAft>
              <a:buClr>
                <a:schemeClr val="lt1"/>
              </a:buClr>
              <a:buSzPts val="8200"/>
              <a:buNone/>
              <a:defRPr sz="8200">
                <a:solidFill>
                  <a:schemeClr val="lt1"/>
                </a:solidFill>
              </a:defRPr>
            </a:lvl7pPr>
            <a:lvl8pPr lvl="7" rtl="0" algn="ctr">
              <a:spcBef>
                <a:spcPts val="0"/>
              </a:spcBef>
              <a:spcAft>
                <a:spcPts val="0"/>
              </a:spcAft>
              <a:buClr>
                <a:schemeClr val="lt1"/>
              </a:buClr>
              <a:buSzPts val="8200"/>
              <a:buNone/>
              <a:defRPr sz="8200">
                <a:solidFill>
                  <a:schemeClr val="lt1"/>
                </a:solidFill>
              </a:defRPr>
            </a:lvl8pPr>
            <a:lvl9pPr lvl="8" rtl="0" algn="ctr">
              <a:spcBef>
                <a:spcPts val="0"/>
              </a:spcBef>
              <a:spcAft>
                <a:spcPts val="0"/>
              </a:spcAft>
              <a:buClr>
                <a:schemeClr val="lt1"/>
              </a:buClr>
              <a:buSzPts val="8200"/>
              <a:buNone/>
              <a:defRPr sz="8200">
                <a:solidFill>
                  <a:schemeClr val="lt1"/>
                </a:solidFill>
              </a:defRPr>
            </a:lvl9pPr>
          </a:lstStyle>
          <a:p>
            <a:r>
              <a:t>xx%</a:t>
            </a:r>
          </a:p>
        </p:txBody>
      </p:sp>
      <p:sp>
        <p:nvSpPr>
          <p:cNvPr id="100" name="Google Shape;100;p11"/>
          <p:cNvSpPr txBox="1"/>
          <p:nvPr>
            <p:ph idx="1" type="subTitle"/>
          </p:nvPr>
        </p:nvSpPr>
        <p:spPr>
          <a:xfrm>
            <a:off x="2523999" y="2802611"/>
            <a:ext cx="4095900" cy="6771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grpSp>
        <p:nvGrpSpPr>
          <p:cNvPr id="101" name="Google Shape;101;p11"/>
          <p:cNvGrpSpPr/>
          <p:nvPr/>
        </p:nvGrpSpPr>
        <p:grpSpPr>
          <a:xfrm>
            <a:off x="-906828" y="1912502"/>
            <a:ext cx="5442681" cy="4376020"/>
            <a:chOff x="-895350" y="1792053"/>
            <a:chExt cx="5442681" cy="4376020"/>
          </a:xfrm>
        </p:grpSpPr>
        <p:pic>
          <p:nvPicPr>
            <p:cNvPr id="102" name="Google Shape;102;p11"/>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103" name="Google Shape;103;p11"/>
            <p:cNvPicPr preferRelativeResize="0"/>
            <p:nvPr/>
          </p:nvPicPr>
          <p:blipFill>
            <a:blip r:embed="rId2">
              <a:alphaModFix/>
            </a:blip>
            <a:stretch>
              <a:fillRect/>
            </a:stretch>
          </p:blipFill>
          <p:spPr>
            <a:xfrm flipH="1" rot="7005392">
              <a:off x="2943287" y="3912661"/>
              <a:ext cx="1184751" cy="1668626"/>
            </a:xfrm>
            <a:prstGeom prst="rect">
              <a:avLst/>
            </a:prstGeom>
            <a:noFill/>
            <a:ln>
              <a:noFill/>
            </a:ln>
          </p:spPr>
        </p:pic>
        <p:pic>
          <p:nvPicPr>
            <p:cNvPr id="104" name="Google Shape;104;p11"/>
            <p:cNvPicPr preferRelativeResize="0"/>
            <p:nvPr/>
          </p:nvPicPr>
          <p:blipFill rotWithShape="1">
            <a:blip r:embed="rId3">
              <a:alphaModFix/>
            </a:blip>
            <a:srcRect b="0" l="0" r="0" t="0"/>
            <a:stretch/>
          </p:blipFill>
          <p:spPr>
            <a:xfrm rot="191162">
              <a:off x="638601" y="2012429"/>
              <a:ext cx="1167273" cy="1368419"/>
            </a:xfrm>
            <a:prstGeom prst="rect">
              <a:avLst/>
            </a:prstGeom>
            <a:noFill/>
            <a:ln>
              <a:noFill/>
            </a:ln>
          </p:spPr>
        </p:pic>
        <p:pic>
          <p:nvPicPr>
            <p:cNvPr id="105" name="Google Shape;105;p11"/>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106" name="Google Shape;106;p11"/>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pic>
        <p:nvPicPr>
          <p:cNvPr id="107" name="Google Shape;107;p11"/>
          <p:cNvPicPr preferRelativeResize="0"/>
          <p:nvPr/>
        </p:nvPicPr>
        <p:blipFill>
          <a:blip r:embed="rId6">
            <a:alphaModFix/>
          </a:blip>
          <a:stretch>
            <a:fillRect/>
          </a:stretch>
        </p:blipFill>
        <p:spPr>
          <a:xfrm flipH="1" rot="10256773">
            <a:off x="-276558" y="924263"/>
            <a:ext cx="998320" cy="324649"/>
          </a:xfrm>
          <a:prstGeom prst="rect">
            <a:avLst/>
          </a:prstGeom>
          <a:noFill/>
          <a:ln>
            <a:noFill/>
          </a:ln>
        </p:spPr>
      </p:pic>
      <p:pic>
        <p:nvPicPr>
          <p:cNvPr id="108" name="Google Shape;108;p11"/>
          <p:cNvPicPr preferRelativeResize="0"/>
          <p:nvPr/>
        </p:nvPicPr>
        <p:blipFill>
          <a:blip r:embed="rId6">
            <a:alphaModFix/>
          </a:blip>
          <a:stretch>
            <a:fillRect/>
          </a:stretch>
        </p:blipFill>
        <p:spPr>
          <a:xfrm flipH="1" rot="-8953589">
            <a:off x="8673967" y="4046913"/>
            <a:ext cx="998321" cy="324649"/>
          </a:xfrm>
          <a:prstGeom prst="rect">
            <a:avLst/>
          </a:prstGeom>
          <a:noFill/>
          <a:ln>
            <a:noFill/>
          </a:ln>
        </p:spPr>
      </p:pic>
      <p:grpSp>
        <p:nvGrpSpPr>
          <p:cNvPr id="109" name="Google Shape;109;p11"/>
          <p:cNvGrpSpPr/>
          <p:nvPr/>
        </p:nvGrpSpPr>
        <p:grpSpPr>
          <a:xfrm rot="10800000">
            <a:off x="4608147" y="-1145023"/>
            <a:ext cx="5442681" cy="4376020"/>
            <a:chOff x="-895350" y="1792053"/>
            <a:chExt cx="5442681" cy="4376020"/>
          </a:xfrm>
        </p:grpSpPr>
        <p:pic>
          <p:nvPicPr>
            <p:cNvPr id="110" name="Google Shape;110;p11"/>
            <p:cNvPicPr preferRelativeResize="0"/>
            <p:nvPr/>
          </p:nvPicPr>
          <p:blipFill>
            <a:blip r:embed="rId2">
              <a:alphaModFix/>
            </a:blip>
            <a:stretch>
              <a:fillRect/>
            </a:stretch>
          </p:blipFill>
          <p:spPr>
            <a:xfrm rot="-1883189">
              <a:off x="-476188" y="1978486"/>
              <a:ext cx="1184750" cy="1668626"/>
            </a:xfrm>
            <a:prstGeom prst="rect">
              <a:avLst/>
            </a:prstGeom>
            <a:noFill/>
            <a:ln>
              <a:noFill/>
            </a:ln>
          </p:spPr>
        </p:pic>
        <p:pic>
          <p:nvPicPr>
            <p:cNvPr id="111" name="Google Shape;111;p11"/>
            <p:cNvPicPr preferRelativeResize="0"/>
            <p:nvPr/>
          </p:nvPicPr>
          <p:blipFill>
            <a:blip r:embed="rId2">
              <a:alphaModFix/>
            </a:blip>
            <a:stretch>
              <a:fillRect/>
            </a:stretch>
          </p:blipFill>
          <p:spPr>
            <a:xfrm flipH="1" rot="7005392">
              <a:off x="2943287" y="3912661"/>
              <a:ext cx="1184751" cy="1668626"/>
            </a:xfrm>
            <a:prstGeom prst="rect">
              <a:avLst/>
            </a:prstGeom>
            <a:noFill/>
            <a:ln>
              <a:noFill/>
            </a:ln>
          </p:spPr>
        </p:pic>
        <p:pic>
          <p:nvPicPr>
            <p:cNvPr id="112" name="Google Shape;112;p11"/>
            <p:cNvPicPr preferRelativeResize="0"/>
            <p:nvPr/>
          </p:nvPicPr>
          <p:blipFill rotWithShape="1">
            <a:blip r:embed="rId3">
              <a:alphaModFix/>
            </a:blip>
            <a:srcRect b="0" l="0" r="0" t="0"/>
            <a:stretch/>
          </p:blipFill>
          <p:spPr>
            <a:xfrm rot="191162">
              <a:off x="638601" y="2012429"/>
              <a:ext cx="1167273" cy="1368419"/>
            </a:xfrm>
            <a:prstGeom prst="rect">
              <a:avLst/>
            </a:prstGeom>
            <a:noFill/>
            <a:ln>
              <a:noFill/>
            </a:ln>
          </p:spPr>
        </p:pic>
        <p:pic>
          <p:nvPicPr>
            <p:cNvPr id="113" name="Google Shape;113;p11"/>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pic>
          <p:nvPicPr>
            <p:cNvPr id="114" name="Google Shape;114;p11"/>
            <p:cNvPicPr preferRelativeResize="0"/>
            <p:nvPr/>
          </p:nvPicPr>
          <p:blipFill>
            <a:blip r:embed="rId5">
              <a:alphaModFix/>
            </a:blip>
            <a:stretch>
              <a:fillRect/>
            </a:stretch>
          </p:blipFill>
          <p:spPr>
            <a:xfrm rot="-4007652">
              <a:off x="1013177" y="3227521"/>
              <a:ext cx="2726349" cy="2421263"/>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5" name="Shape 11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
  <p:cSld name="CUSTOM_1">
    <p:spTree>
      <p:nvGrpSpPr>
        <p:cNvPr id="116" name="Shape 116"/>
        <p:cNvGrpSpPr/>
        <p:nvPr/>
      </p:nvGrpSpPr>
      <p:grpSpPr>
        <a:xfrm>
          <a:off x="0" y="0"/>
          <a:ext cx="0" cy="0"/>
          <a:chOff x="0" y="0"/>
          <a:chExt cx="0" cy="0"/>
        </a:xfrm>
      </p:grpSpPr>
      <p:sp>
        <p:nvSpPr>
          <p:cNvPr id="117" name="Google Shape;117;p13"/>
          <p:cNvSpPr txBox="1"/>
          <p:nvPr>
            <p:ph idx="1" type="subTitle"/>
          </p:nvPr>
        </p:nvSpPr>
        <p:spPr>
          <a:xfrm>
            <a:off x="1894798" y="1857388"/>
            <a:ext cx="2439900" cy="420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18" name="Google Shape;118;p13"/>
          <p:cNvSpPr txBox="1"/>
          <p:nvPr>
            <p:ph hasCustomPrompt="1" type="title"/>
          </p:nvPr>
        </p:nvSpPr>
        <p:spPr>
          <a:xfrm>
            <a:off x="972489" y="2088088"/>
            <a:ext cx="623100" cy="476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19" name="Google Shape;119;p13"/>
          <p:cNvSpPr txBox="1"/>
          <p:nvPr>
            <p:ph idx="2" type="subTitle"/>
          </p:nvPr>
        </p:nvSpPr>
        <p:spPr>
          <a:xfrm>
            <a:off x="1894798" y="2166283"/>
            <a:ext cx="2438700" cy="615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0" name="Google Shape;120;p13"/>
          <p:cNvSpPr txBox="1"/>
          <p:nvPr>
            <p:ph hasCustomPrompt="1" idx="3" type="title"/>
          </p:nvPr>
        </p:nvSpPr>
        <p:spPr>
          <a:xfrm>
            <a:off x="4939864" y="2088088"/>
            <a:ext cx="623100" cy="476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21" name="Google Shape;121;p13"/>
          <p:cNvSpPr txBox="1"/>
          <p:nvPr>
            <p:ph hasCustomPrompt="1" idx="4" type="title"/>
          </p:nvPr>
        </p:nvSpPr>
        <p:spPr>
          <a:xfrm>
            <a:off x="972488" y="3514913"/>
            <a:ext cx="623100" cy="469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22" name="Google Shape;122;p13"/>
          <p:cNvSpPr txBox="1"/>
          <p:nvPr>
            <p:ph hasCustomPrompt="1" idx="5" type="title"/>
          </p:nvPr>
        </p:nvSpPr>
        <p:spPr>
          <a:xfrm>
            <a:off x="4939864" y="3514913"/>
            <a:ext cx="623100" cy="469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23" name="Google Shape;123;p13"/>
          <p:cNvSpPr txBox="1"/>
          <p:nvPr>
            <p:ph idx="6" type="subTitle"/>
          </p:nvPr>
        </p:nvSpPr>
        <p:spPr>
          <a:xfrm>
            <a:off x="5868000" y="1857388"/>
            <a:ext cx="2439900" cy="420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24" name="Google Shape;124;p13"/>
          <p:cNvSpPr txBox="1"/>
          <p:nvPr>
            <p:ph idx="7" type="subTitle"/>
          </p:nvPr>
        </p:nvSpPr>
        <p:spPr>
          <a:xfrm>
            <a:off x="5868000" y="2166283"/>
            <a:ext cx="2437500" cy="615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5" name="Google Shape;125;p13"/>
          <p:cNvSpPr txBox="1"/>
          <p:nvPr>
            <p:ph idx="8" type="subTitle"/>
          </p:nvPr>
        </p:nvSpPr>
        <p:spPr>
          <a:xfrm>
            <a:off x="1894788" y="3297742"/>
            <a:ext cx="2439900" cy="420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26" name="Google Shape;126;p13"/>
          <p:cNvSpPr txBox="1"/>
          <p:nvPr>
            <p:ph idx="9" type="subTitle"/>
          </p:nvPr>
        </p:nvSpPr>
        <p:spPr>
          <a:xfrm>
            <a:off x="1896945" y="3606638"/>
            <a:ext cx="2437500" cy="615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7" name="Google Shape;127;p13"/>
          <p:cNvSpPr txBox="1"/>
          <p:nvPr>
            <p:ph idx="13" type="subTitle"/>
          </p:nvPr>
        </p:nvSpPr>
        <p:spPr>
          <a:xfrm>
            <a:off x="5868000" y="3293766"/>
            <a:ext cx="2439900" cy="4206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28" name="Google Shape;128;p13"/>
          <p:cNvSpPr txBox="1"/>
          <p:nvPr>
            <p:ph idx="14" type="subTitle"/>
          </p:nvPr>
        </p:nvSpPr>
        <p:spPr>
          <a:xfrm>
            <a:off x="5868000" y="3602663"/>
            <a:ext cx="2438700" cy="615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29" name="Google Shape;129;p13"/>
          <p:cNvSpPr txBox="1"/>
          <p:nvPr>
            <p:ph idx="15" type="title"/>
          </p:nvPr>
        </p:nvSpPr>
        <p:spPr>
          <a:xfrm>
            <a:off x="720300" y="452325"/>
            <a:ext cx="7176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0" name="Google Shape;130;p13"/>
          <p:cNvSpPr/>
          <p:nvPr/>
        </p:nvSpPr>
        <p:spPr>
          <a:xfrm>
            <a:off x="50" y="4713104"/>
            <a:ext cx="9144142" cy="422728"/>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13"/>
          <p:cNvPicPr preferRelativeResize="0"/>
          <p:nvPr/>
        </p:nvPicPr>
        <p:blipFill>
          <a:blip r:embed="rId2">
            <a:alphaModFix/>
          </a:blip>
          <a:stretch>
            <a:fillRect/>
          </a:stretch>
        </p:blipFill>
        <p:spPr>
          <a:xfrm>
            <a:off x="7057600" y="-1039025"/>
            <a:ext cx="3356050" cy="2820200"/>
          </a:xfrm>
          <a:prstGeom prst="rect">
            <a:avLst/>
          </a:prstGeom>
          <a:noFill/>
          <a:ln>
            <a:noFill/>
          </a:ln>
        </p:spPr>
      </p:pic>
      <p:pic>
        <p:nvPicPr>
          <p:cNvPr id="132" name="Google Shape;132;p13"/>
          <p:cNvPicPr preferRelativeResize="0"/>
          <p:nvPr/>
        </p:nvPicPr>
        <p:blipFill>
          <a:blip r:embed="rId3">
            <a:alphaModFix/>
          </a:blip>
          <a:stretch>
            <a:fillRect/>
          </a:stretch>
        </p:blipFill>
        <p:spPr>
          <a:xfrm flipH="1" rot="-2277127">
            <a:off x="-311731" y="4042534"/>
            <a:ext cx="1386958" cy="1599726"/>
          </a:xfrm>
          <a:prstGeom prst="rect">
            <a:avLst/>
          </a:prstGeom>
          <a:noFill/>
          <a:ln>
            <a:noFill/>
          </a:ln>
        </p:spPr>
      </p:pic>
      <p:pic>
        <p:nvPicPr>
          <p:cNvPr id="133" name="Google Shape;133;p13"/>
          <p:cNvPicPr preferRelativeResize="0"/>
          <p:nvPr/>
        </p:nvPicPr>
        <p:blipFill>
          <a:blip r:embed="rId4">
            <a:alphaModFix/>
          </a:blip>
          <a:stretch>
            <a:fillRect/>
          </a:stretch>
        </p:blipFill>
        <p:spPr>
          <a:xfrm rot="-5221289">
            <a:off x="6238953" y="-605753"/>
            <a:ext cx="1018033" cy="143380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 1">
  <p:cSld name="CUSTOM_1_2">
    <p:spTree>
      <p:nvGrpSpPr>
        <p:cNvPr id="134" name="Shape 134"/>
        <p:cNvGrpSpPr/>
        <p:nvPr/>
      </p:nvGrpSpPr>
      <p:grpSpPr>
        <a:xfrm>
          <a:off x="0" y="0"/>
          <a:ext cx="0" cy="0"/>
          <a:chOff x="0" y="0"/>
          <a:chExt cx="0" cy="0"/>
        </a:xfrm>
      </p:grpSpPr>
      <p:sp>
        <p:nvSpPr>
          <p:cNvPr id="135" name="Google Shape;135;p14"/>
          <p:cNvSpPr txBox="1"/>
          <p:nvPr>
            <p:ph idx="1" type="subTitle"/>
          </p:nvPr>
        </p:nvSpPr>
        <p:spPr>
          <a:xfrm>
            <a:off x="998000" y="1304172"/>
            <a:ext cx="2439900" cy="309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i="1" sz="1800">
                <a:solidFill>
                  <a:schemeClr val="dk2"/>
                </a:solidFill>
              </a:defRPr>
            </a:lvl1pPr>
            <a:lvl2pPr lvl="1" rtl="0">
              <a:spcBef>
                <a:spcPts val="0"/>
              </a:spcBef>
              <a:spcAft>
                <a:spcPts val="0"/>
              </a:spcAft>
              <a:buNone/>
              <a:defRPr b="1" i="1" sz="1800">
                <a:solidFill>
                  <a:schemeClr val="dk2"/>
                </a:solidFill>
              </a:defRPr>
            </a:lvl2pPr>
            <a:lvl3pPr lvl="2" rtl="0">
              <a:spcBef>
                <a:spcPts val="0"/>
              </a:spcBef>
              <a:spcAft>
                <a:spcPts val="0"/>
              </a:spcAft>
              <a:buNone/>
              <a:defRPr b="1" i="1" sz="1800">
                <a:solidFill>
                  <a:schemeClr val="dk2"/>
                </a:solidFill>
              </a:defRPr>
            </a:lvl3pPr>
            <a:lvl4pPr lvl="3" rtl="0">
              <a:spcBef>
                <a:spcPts val="0"/>
              </a:spcBef>
              <a:spcAft>
                <a:spcPts val="0"/>
              </a:spcAft>
              <a:buNone/>
              <a:defRPr b="1" i="1" sz="1800">
                <a:solidFill>
                  <a:schemeClr val="dk2"/>
                </a:solidFill>
              </a:defRPr>
            </a:lvl4pPr>
            <a:lvl5pPr lvl="4" rtl="0">
              <a:spcBef>
                <a:spcPts val="0"/>
              </a:spcBef>
              <a:spcAft>
                <a:spcPts val="0"/>
              </a:spcAft>
              <a:buNone/>
              <a:defRPr b="1" i="1" sz="1800">
                <a:solidFill>
                  <a:schemeClr val="dk2"/>
                </a:solidFill>
              </a:defRPr>
            </a:lvl5pPr>
            <a:lvl6pPr lvl="5" rtl="0">
              <a:spcBef>
                <a:spcPts val="0"/>
              </a:spcBef>
              <a:spcAft>
                <a:spcPts val="0"/>
              </a:spcAft>
              <a:buNone/>
              <a:defRPr b="1" i="1" sz="1800">
                <a:solidFill>
                  <a:schemeClr val="dk2"/>
                </a:solidFill>
              </a:defRPr>
            </a:lvl6pPr>
            <a:lvl7pPr lvl="6" rtl="0">
              <a:spcBef>
                <a:spcPts val="0"/>
              </a:spcBef>
              <a:spcAft>
                <a:spcPts val="0"/>
              </a:spcAft>
              <a:buNone/>
              <a:defRPr b="1" i="1" sz="1800">
                <a:solidFill>
                  <a:schemeClr val="dk2"/>
                </a:solidFill>
              </a:defRPr>
            </a:lvl7pPr>
            <a:lvl8pPr lvl="7" rtl="0">
              <a:spcBef>
                <a:spcPts val="0"/>
              </a:spcBef>
              <a:spcAft>
                <a:spcPts val="0"/>
              </a:spcAft>
              <a:buNone/>
              <a:defRPr b="1" i="1" sz="1800">
                <a:solidFill>
                  <a:schemeClr val="dk2"/>
                </a:solidFill>
              </a:defRPr>
            </a:lvl8pPr>
            <a:lvl9pPr lvl="8" rtl="0">
              <a:spcBef>
                <a:spcPts val="0"/>
              </a:spcBef>
              <a:spcAft>
                <a:spcPts val="0"/>
              </a:spcAft>
              <a:buNone/>
              <a:defRPr b="1" i="1" sz="1800">
                <a:solidFill>
                  <a:schemeClr val="dk2"/>
                </a:solidFill>
              </a:defRPr>
            </a:lvl9pPr>
          </a:lstStyle>
          <a:p/>
        </p:txBody>
      </p:sp>
      <p:sp>
        <p:nvSpPr>
          <p:cNvPr id="136" name="Google Shape;136;p14"/>
          <p:cNvSpPr txBox="1"/>
          <p:nvPr>
            <p:ph hasCustomPrompt="1" type="title"/>
          </p:nvPr>
        </p:nvSpPr>
        <p:spPr>
          <a:xfrm>
            <a:off x="3667850" y="1585498"/>
            <a:ext cx="555600" cy="39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37" name="Google Shape;137;p14"/>
          <p:cNvSpPr txBox="1"/>
          <p:nvPr>
            <p:ph idx="2" type="subTitle"/>
          </p:nvPr>
        </p:nvSpPr>
        <p:spPr>
          <a:xfrm>
            <a:off x="997998" y="1613058"/>
            <a:ext cx="2438700" cy="615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38" name="Google Shape;138;p14"/>
          <p:cNvSpPr txBox="1"/>
          <p:nvPr>
            <p:ph idx="3" type="title"/>
          </p:nvPr>
        </p:nvSpPr>
        <p:spPr>
          <a:xfrm>
            <a:off x="720300" y="452325"/>
            <a:ext cx="7709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9" name="Google Shape;139;p14"/>
          <p:cNvSpPr txBox="1"/>
          <p:nvPr>
            <p:ph idx="4" type="subTitle"/>
          </p:nvPr>
        </p:nvSpPr>
        <p:spPr>
          <a:xfrm>
            <a:off x="998000" y="2421047"/>
            <a:ext cx="2439900" cy="309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i="1" sz="1800"/>
            </a:lvl1pPr>
            <a:lvl2pPr lvl="1" rtl="0">
              <a:spcBef>
                <a:spcPts val="0"/>
              </a:spcBef>
              <a:spcAft>
                <a:spcPts val="0"/>
              </a:spcAft>
              <a:buNone/>
              <a:defRPr b="1" i="1" sz="1800"/>
            </a:lvl2pPr>
            <a:lvl3pPr lvl="2" rtl="0">
              <a:spcBef>
                <a:spcPts val="0"/>
              </a:spcBef>
              <a:spcAft>
                <a:spcPts val="0"/>
              </a:spcAft>
              <a:buNone/>
              <a:defRPr b="1" i="1" sz="1800"/>
            </a:lvl3pPr>
            <a:lvl4pPr lvl="3" rtl="0">
              <a:spcBef>
                <a:spcPts val="0"/>
              </a:spcBef>
              <a:spcAft>
                <a:spcPts val="0"/>
              </a:spcAft>
              <a:buNone/>
              <a:defRPr b="1" i="1" sz="1800"/>
            </a:lvl4pPr>
            <a:lvl5pPr lvl="4" rtl="0">
              <a:spcBef>
                <a:spcPts val="0"/>
              </a:spcBef>
              <a:spcAft>
                <a:spcPts val="0"/>
              </a:spcAft>
              <a:buNone/>
              <a:defRPr b="1" i="1" sz="1800"/>
            </a:lvl5pPr>
            <a:lvl6pPr lvl="5" rtl="0">
              <a:spcBef>
                <a:spcPts val="0"/>
              </a:spcBef>
              <a:spcAft>
                <a:spcPts val="0"/>
              </a:spcAft>
              <a:buNone/>
              <a:defRPr b="1" i="1" sz="1800"/>
            </a:lvl6pPr>
            <a:lvl7pPr lvl="6" rtl="0">
              <a:spcBef>
                <a:spcPts val="0"/>
              </a:spcBef>
              <a:spcAft>
                <a:spcPts val="0"/>
              </a:spcAft>
              <a:buNone/>
              <a:defRPr b="1" i="1" sz="1800"/>
            </a:lvl7pPr>
            <a:lvl8pPr lvl="7" rtl="0">
              <a:spcBef>
                <a:spcPts val="0"/>
              </a:spcBef>
              <a:spcAft>
                <a:spcPts val="0"/>
              </a:spcAft>
              <a:buNone/>
              <a:defRPr b="1" i="1" sz="1800"/>
            </a:lvl8pPr>
            <a:lvl9pPr lvl="8" rtl="0">
              <a:spcBef>
                <a:spcPts val="0"/>
              </a:spcBef>
              <a:spcAft>
                <a:spcPts val="0"/>
              </a:spcAft>
              <a:buNone/>
              <a:defRPr b="1" i="1" sz="1800"/>
            </a:lvl9pPr>
          </a:lstStyle>
          <a:p/>
        </p:txBody>
      </p:sp>
      <p:sp>
        <p:nvSpPr>
          <p:cNvPr id="140" name="Google Shape;140;p14"/>
          <p:cNvSpPr txBox="1"/>
          <p:nvPr>
            <p:ph hasCustomPrompt="1" idx="5" type="title"/>
          </p:nvPr>
        </p:nvSpPr>
        <p:spPr>
          <a:xfrm>
            <a:off x="3667850" y="2702373"/>
            <a:ext cx="555600" cy="39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41" name="Google Shape;141;p14"/>
          <p:cNvSpPr txBox="1"/>
          <p:nvPr>
            <p:ph idx="6" type="subTitle"/>
          </p:nvPr>
        </p:nvSpPr>
        <p:spPr>
          <a:xfrm>
            <a:off x="997998" y="2729933"/>
            <a:ext cx="2438700" cy="615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42" name="Google Shape;142;p14"/>
          <p:cNvSpPr txBox="1"/>
          <p:nvPr>
            <p:ph idx="7" type="subTitle"/>
          </p:nvPr>
        </p:nvSpPr>
        <p:spPr>
          <a:xfrm>
            <a:off x="998000" y="3537922"/>
            <a:ext cx="2439900" cy="309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i="1" sz="1800"/>
            </a:lvl1pPr>
            <a:lvl2pPr lvl="1" rtl="0">
              <a:spcBef>
                <a:spcPts val="0"/>
              </a:spcBef>
              <a:spcAft>
                <a:spcPts val="0"/>
              </a:spcAft>
              <a:buNone/>
              <a:defRPr b="1" i="1" sz="1800"/>
            </a:lvl2pPr>
            <a:lvl3pPr lvl="2" rtl="0">
              <a:spcBef>
                <a:spcPts val="0"/>
              </a:spcBef>
              <a:spcAft>
                <a:spcPts val="0"/>
              </a:spcAft>
              <a:buNone/>
              <a:defRPr b="1" i="1" sz="1800"/>
            </a:lvl3pPr>
            <a:lvl4pPr lvl="3" rtl="0">
              <a:spcBef>
                <a:spcPts val="0"/>
              </a:spcBef>
              <a:spcAft>
                <a:spcPts val="0"/>
              </a:spcAft>
              <a:buNone/>
              <a:defRPr b="1" i="1" sz="1800"/>
            </a:lvl4pPr>
            <a:lvl5pPr lvl="4" rtl="0">
              <a:spcBef>
                <a:spcPts val="0"/>
              </a:spcBef>
              <a:spcAft>
                <a:spcPts val="0"/>
              </a:spcAft>
              <a:buNone/>
              <a:defRPr b="1" i="1" sz="1800"/>
            </a:lvl5pPr>
            <a:lvl6pPr lvl="5" rtl="0">
              <a:spcBef>
                <a:spcPts val="0"/>
              </a:spcBef>
              <a:spcAft>
                <a:spcPts val="0"/>
              </a:spcAft>
              <a:buNone/>
              <a:defRPr b="1" i="1" sz="1800"/>
            </a:lvl6pPr>
            <a:lvl7pPr lvl="6" rtl="0">
              <a:spcBef>
                <a:spcPts val="0"/>
              </a:spcBef>
              <a:spcAft>
                <a:spcPts val="0"/>
              </a:spcAft>
              <a:buNone/>
              <a:defRPr b="1" i="1" sz="1800"/>
            </a:lvl7pPr>
            <a:lvl8pPr lvl="7" rtl="0">
              <a:spcBef>
                <a:spcPts val="0"/>
              </a:spcBef>
              <a:spcAft>
                <a:spcPts val="0"/>
              </a:spcAft>
              <a:buNone/>
              <a:defRPr b="1" i="1" sz="1800"/>
            </a:lvl8pPr>
            <a:lvl9pPr lvl="8" rtl="0">
              <a:spcBef>
                <a:spcPts val="0"/>
              </a:spcBef>
              <a:spcAft>
                <a:spcPts val="0"/>
              </a:spcAft>
              <a:buNone/>
              <a:defRPr b="1" i="1" sz="1800"/>
            </a:lvl9pPr>
          </a:lstStyle>
          <a:p/>
        </p:txBody>
      </p:sp>
      <p:sp>
        <p:nvSpPr>
          <p:cNvPr id="143" name="Google Shape;143;p14"/>
          <p:cNvSpPr txBox="1"/>
          <p:nvPr>
            <p:ph hasCustomPrompt="1" idx="8" type="title"/>
          </p:nvPr>
        </p:nvSpPr>
        <p:spPr>
          <a:xfrm>
            <a:off x="3667850" y="3819248"/>
            <a:ext cx="555600" cy="39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44" name="Google Shape;144;p14"/>
          <p:cNvSpPr txBox="1"/>
          <p:nvPr>
            <p:ph idx="9" type="subTitle"/>
          </p:nvPr>
        </p:nvSpPr>
        <p:spPr>
          <a:xfrm>
            <a:off x="997998" y="3846808"/>
            <a:ext cx="2438700" cy="6156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
        <p:nvSpPr>
          <p:cNvPr id="145" name="Google Shape;145;p14"/>
          <p:cNvSpPr txBox="1"/>
          <p:nvPr>
            <p:ph idx="13" type="subTitle"/>
          </p:nvPr>
        </p:nvSpPr>
        <p:spPr>
          <a:xfrm>
            <a:off x="5725150" y="1304172"/>
            <a:ext cx="2439900" cy="309000"/>
          </a:xfrm>
          <a:prstGeom prst="rect">
            <a:avLst/>
          </a:prstGeom>
        </p:spPr>
        <p:txBody>
          <a:bodyPr anchorCtr="0" anchor="ctr" bIns="91425" lIns="91425" spcFirstLastPara="1" rIns="91425" wrap="square" tIns="91425">
            <a:noAutofit/>
          </a:bodyPr>
          <a:lstStyle>
            <a:lvl1pPr lvl="0" rtl="0" algn="r">
              <a:spcBef>
                <a:spcPts val="0"/>
              </a:spcBef>
              <a:spcAft>
                <a:spcPts val="0"/>
              </a:spcAft>
              <a:buNone/>
              <a:defRPr b="1" i="1" sz="1800"/>
            </a:lvl1pPr>
            <a:lvl2pPr lvl="1" rtl="0" algn="r">
              <a:spcBef>
                <a:spcPts val="0"/>
              </a:spcBef>
              <a:spcAft>
                <a:spcPts val="0"/>
              </a:spcAft>
              <a:buNone/>
              <a:defRPr b="1" i="1" sz="1800"/>
            </a:lvl2pPr>
            <a:lvl3pPr lvl="2" rtl="0" algn="r">
              <a:spcBef>
                <a:spcPts val="0"/>
              </a:spcBef>
              <a:spcAft>
                <a:spcPts val="0"/>
              </a:spcAft>
              <a:buNone/>
              <a:defRPr b="1" i="1" sz="1800"/>
            </a:lvl3pPr>
            <a:lvl4pPr lvl="3" rtl="0" algn="r">
              <a:spcBef>
                <a:spcPts val="0"/>
              </a:spcBef>
              <a:spcAft>
                <a:spcPts val="0"/>
              </a:spcAft>
              <a:buNone/>
              <a:defRPr b="1" i="1" sz="1800"/>
            </a:lvl4pPr>
            <a:lvl5pPr lvl="4" rtl="0" algn="r">
              <a:spcBef>
                <a:spcPts val="0"/>
              </a:spcBef>
              <a:spcAft>
                <a:spcPts val="0"/>
              </a:spcAft>
              <a:buNone/>
              <a:defRPr b="1" i="1" sz="1800"/>
            </a:lvl5pPr>
            <a:lvl6pPr lvl="5" rtl="0" algn="r">
              <a:spcBef>
                <a:spcPts val="0"/>
              </a:spcBef>
              <a:spcAft>
                <a:spcPts val="0"/>
              </a:spcAft>
              <a:buNone/>
              <a:defRPr b="1" i="1" sz="1800"/>
            </a:lvl6pPr>
            <a:lvl7pPr lvl="6" rtl="0" algn="r">
              <a:spcBef>
                <a:spcPts val="0"/>
              </a:spcBef>
              <a:spcAft>
                <a:spcPts val="0"/>
              </a:spcAft>
              <a:buNone/>
              <a:defRPr b="1" i="1" sz="1800"/>
            </a:lvl7pPr>
            <a:lvl8pPr lvl="7" rtl="0" algn="r">
              <a:spcBef>
                <a:spcPts val="0"/>
              </a:spcBef>
              <a:spcAft>
                <a:spcPts val="0"/>
              </a:spcAft>
              <a:buNone/>
              <a:defRPr b="1" i="1" sz="1800"/>
            </a:lvl8pPr>
            <a:lvl9pPr lvl="8" rtl="0" algn="r">
              <a:spcBef>
                <a:spcPts val="0"/>
              </a:spcBef>
              <a:spcAft>
                <a:spcPts val="0"/>
              </a:spcAft>
              <a:buNone/>
              <a:defRPr b="1" i="1" sz="1800"/>
            </a:lvl9pPr>
          </a:lstStyle>
          <a:p/>
        </p:txBody>
      </p:sp>
      <p:sp>
        <p:nvSpPr>
          <p:cNvPr id="146" name="Google Shape;146;p14"/>
          <p:cNvSpPr txBox="1"/>
          <p:nvPr>
            <p:ph idx="14" type="subTitle"/>
          </p:nvPr>
        </p:nvSpPr>
        <p:spPr>
          <a:xfrm>
            <a:off x="5725148" y="1613058"/>
            <a:ext cx="2438700" cy="6156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accent3"/>
                </a:solidFill>
              </a:defRPr>
            </a:lvl1pPr>
            <a:lvl2pPr lvl="1" rtl="0" algn="r">
              <a:spcBef>
                <a:spcPts val="0"/>
              </a:spcBef>
              <a:spcAft>
                <a:spcPts val="0"/>
              </a:spcAft>
              <a:buNone/>
              <a:defRPr b="1">
                <a:solidFill>
                  <a:schemeClr val="accent3"/>
                </a:solidFill>
              </a:defRPr>
            </a:lvl2pPr>
            <a:lvl3pPr lvl="2" rtl="0" algn="r">
              <a:spcBef>
                <a:spcPts val="0"/>
              </a:spcBef>
              <a:spcAft>
                <a:spcPts val="0"/>
              </a:spcAft>
              <a:buNone/>
              <a:defRPr b="1">
                <a:solidFill>
                  <a:schemeClr val="accent3"/>
                </a:solidFill>
              </a:defRPr>
            </a:lvl3pPr>
            <a:lvl4pPr lvl="3" rtl="0" algn="r">
              <a:spcBef>
                <a:spcPts val="0"/>
              </a:spcBef>
              <a:spcAft>
                <a:spcPts val="0"/>
              </a:spcAft>
              <a:buNone/>
              <a:defRPr b="1">
                <a:solidFill>
                  <a:schemeClr val="accent3"/>
                </a:solidFill>
              </a:defRPr>
            </a:lvl4pPr>
            <a:lvl5pPr lvl="4" rtl="0" algn="r">
              <a:spcBef>
                <a:spcPts val="0"/>
              </a:spcBef>
              <a:spcAft>
                <a:spcPts val="0"/>
              </a:spcAft>
              <a:buNone/>
              <a:defRPr b="1">
                <a:solidFill>
                  <a:schemeClr val="accent3"/>
                </a:solidFill>
              </a:defRPr>
            </a:lvl5pPr>
            <a:lvl6pPr lvl="5" rtl="0" algn="r">
              <a:spcBef>
                <a:spcPts val="0"/>
              </a:spcBef>
              <a:spcAft>
                <a:spcPts val="0"/>
              </a:spcAft>
              <a:buNone/>
              <a:defRPr b="1">
                <a:solidFill>
                  <a:schemeClr val="accent3"/>
                </a:solidFill>
              </a:defRPr>
            </a:lvl6pPr>
            <a:lvl7pPr lvl="6" rtl="0" algn="r">
              <a:spcBef>
                <a:spcPts val="0"/>
              </a:spcBef>
              <a:spcAft>
                <a:spcPts val="0"/>
              </a:spcAft>
              <a:buNone/>
              <a:defRPr b="1">
                <a:solidFill>
                  <a:schemeClr val="accent3"/>
                </a:solidFill>
              </a:defRPr>
            </a:lvl7pPr>
            <a:lvl8pPr lvl="7" rtl="0" algn="r">
              <a:spcBef>
                <a:spcPts val="0"/>
              </a:spcBef>
              <a:spcAft>
                <a:spcPts val="0"/>
              </a:spcAft>
              <a:buNone/>
              <a:defRPr b="1">
                <a:solidFill>
                  <a:schemeClr val="accent3"/>
                </a:solidFill>
              </a:defRPr>
            </a:lvl8pPr>
            <a:lvl9pPr lvl="8" rtl="0" algn="r">
              <a:spcBef>
                <a:spcPts val="0"/>
              </a:spcBef>
              <a:spcAft>
                <a:spcPts val="0"/>
              </a:spcAft>
              <a:buNone/>
              <a:defRPr b="1">
                <a:solidFill>
                  <a:schemeClr val="accent3"/>
                </a:solidFill>
              </a:defRPr>
            </a:lvl9pPr>
          </a:lstStyle>
          <a:p/>
        </p:txBody>
      </p:sp>
      <p:sp>
        <p:nvSpPr>
          <p:cNvPr id="147" name="Google Shape;147;p14"/>
          <p:cNvSpPr txBox="1"/>
          <p:nvPr>
            <p:ph idx="15" type="subTitle"/>
          </p:nvPr>
        </p:nvSpPr>
        <p:spPr>
          <a:xfrm>
            <a:off x="5725150" y="2421047"/>
            <a:ext cx="2439900" cy="309000"/>
          </a:xfrm>
          <a:prstGeom prst="rect">
            <a:avLst/>
          </a:prstGeom>
        </p:spPr>
        <p:txBody>
          <a:bodyPr anchorCtr="0" anchor="ctr" bIns="91425" lIns="91425" spcFirstLastPara="1" rIns="91425" wrap="square" tIns="91425">
            <a:noAutofit/>
          </a:bodyPr>
          <a:lstStyle>
            <a:lvl1pPr lvl="0" rtl="0" algn="r">
              <a:spcBef>
                <a:spcPts val="0"/>
              </a:spcBef>
              <a:spcAft>
                <a:spcPts val="0"/>
              </a:spcAft>
              <a:buNone/>
              <a:defRPr b="1" i="1" sz="1800">
                <a:solidFill>
                  <a:schemeClr val="dk2"/>
                </a:solidFill>
              </a:defRPr>
            </a:lvl1pPr>
            <a:lvl2pPr lvl="1" rtl="0" algn="r">
              <a:spcBef>
                <a:spcPts val="0"/>
              </a:spcBef>
              <a:spcAft>
                <a:spcPts val="0"/>
              </a:spcAft>
              <a:buNone/>
              <a:defRPr b="1" i="1" sz="1800">
                <a:solidFill>
                  <a:schemeClr val="dk2"/>
                </a:solidFill>
              </a:defRPr>
            </a:lvl2pPr>
            <a:lvl3pPr lvl="2" rtl="0" algn="r">
              <a:spcBef>
                <a:spcPts val="0"/>
              </a:spcBef>
              <a:spcAft>
                <a:spcPts val="0"/>
              </a:spcAft>
              <a:buNone/>
              <a:defRPr b="1" i="1" sz="1800">
                <a:solidFill>
                  <a:schemeClr val="dk2"/>
                </a:solidFill>
              </a:defRPr>
            </a:lvl3pPr>
            <a:lvl4pPr lvl="3" rtl="0" algn="r">
              <a:spcBef>
                <a:spcPts val="0"/>
              </a:spcBef>
              <a:spcAft>
                <a:spcPts val="0"/>
              </a:spcAft>
              <a:buNone/>
              <a:defRPr b="1" i="1" sz="1800">
                <a:solidFill>
                  <a:schemeClr val="dk2"/>
                </a:solidFill>
              </a:defRPr>
            </a:lvl4pPr>
            <a:lvl5pPr lvl="4" rtl="0" algn="r">
              <a:spcBef>
                <a:spcPts val="0"/>
              </a:spcBef>
              <a:spcAft>
                <a:spcPts val="0"/>
              </a:spcAft>
              <a:buNone/>
              <a:defRPr b="1" i="1" sz="1800">
                <a:solidFill>
                  <a:schemeClr val="dk2"/>
                </a:solidFill>
              </a:defRPr>
            </a:lvl5pPr>
            <a:lvl6pPr lvl="5" rtl="0" algn="r">
              <a:spcBef>
                <a:spcPts val="0"/>
              </a:spcBef>
              <a:spcAft>
                <a:spcPts val="0"/>
              </a:spcAft>
              <a:buNone/>
              <a:defRPr b="1" i="1" sz="1800">
                <a:solidFill>
                  <a:schemeClr val="dk2"/>
                </a:solidFill>
              </a:defRPr>
            </a:lvl6pPr>
            <a:lvl7pPr lvl="6" rtl="0" algn="r">
              <a:spcBef>
                <a:spcPts val="0"/>
              </a:spcBef>
              <a:spcAft>
                <a:spcPts val="0"/>
              </a:spcAft>
              <a:buNone/>
              <a:defRPr b="1" i="1" sz="1800">
                <a:solidFill>
                  <a:schemeClr val="dk2"/>
                </a:solidFill>
              </a:defRPr>
            </a:lvl7pPr>
            <a:lvl8pPr lvl="7" rtl="0" algn="r">
              <a:spcBef>
                <a:spcPts val="0"/>
              </a:spcBef>
              <a:spcAft>
                <a:spcPts val="0"/>
              </a:spcAft>
              <a:buNone/>
              <a:defRPr b="1" i="1" sz="1800">
                <a:solidFill>
                  <a:schemeClr val="dk2"/>
                </a:solidFill>
              </a:defRPr>
            </a:lvl8pPr>
            <a:lvl9pPr lvl="8" rtl="0" algn="r">
              <a:spcBef>
                <a:spcPts val="0"/>
              </a:spcBef>
              <a:spcAft>
                <a:spcPts val="0"/>
              </a:spcAft>
              <a:buNone/>
              <a:defRPr b="1" i="1" sz="1800">
                <a:solidFill>
                  <a:schemeClr val="dk2"/>
                </a:solidFill>
              </a:defRPr>
            </a:lvl9pPr>
          </a:lstStyle>
          <a:p/>
        </p:txBody>
      </p:sp>
      <p:sp>
        <p:nvSpPr>
          <p:cNvPr id="148" name="Google Shape;148;p14"/>
          <p:cNvSpPr txBox="1"/>
          <p:nvPr>
            <p:ph idx="16" type="subTitle"/>
          </p:nvPr>
        </p:nvSpPr>
        <p:spPr>
          <a:xfrm>
            <a:off x="5725148" y="2729933"/>
            <a:ext cx="2438700" cy="6156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accent3"/>
                </a:solidFill>
              </a:defRPr>
            </a:lvl1pPr>
            <a:lvl2pPr lvl="1" rtl="0" algn="r">
              <a:spcBef>
                <a:spcPts val="0"/>
              </a:spcBef>
              <a:spcAft>
                <a:spcPts val="0"/>
              </a:spcAft>
              <a:buNone/>
              <a:defRPr b="1">
                <a:solidFill>
                  <a:schemeClr val="accent3"/>
                </a:solidFill>
              </a:defRPr>
            </a:lvl2pPr>
            <a:lvl3pPr lvl="2" rtl="0" algn="r">
              <a:spcBef>
                <a:spcPts val="0"/>
              </a:spcBef>
              <a:spcAft>
                <a:spcPts val="0"/>
              </a:spcAft>
              <a:buNone/>
              <a:defRPr b="1">
                <a:solidFill>
                  <a:schemeClr val="accent3"/>
                </a:solidFill>
              </a:defRPr>
            </a:lvl3pPr>
            <a:lvl4pPr lvl="3" rtl="0" algn="r">
              <a:spcBef>
                <a:spcPts val="0"/>
              </a:spcBef>
              <a:spcAft>
                <a:spcPts val="0"/>
              </a:spcAft>
              <a:buNone/>
              <a:defRPr b="1">
                <a:solidFill>
                  <a:schemeClr val="accent3"/>
                </a:solidFill>
              </a:defRPr>
            </a:lvl4pPr>
            <a:lvl5pPr lvl="4" rtl="0" algn="r">
              <a:spcBef>
                <a:spcPts val="0"/>
              </a:spcBef>
              <a:spcAft>
                <a:spcPts val="0"/>
              </a:spcAft>
              <a:buNone/>
              <a:defRPr b="1">
                <a:solidFill>
                  <a:schemeClr val="accent3"/>
                </a:solidFill>
              </a:defRPr>
            </a:lvl5pPr>
            <a:lvl6pPr lvl="5" rtl="0" algn="r">
              <a:spcBef>
                <a:spcPts val="0"/>
              </a:spcBef>
              <a:spcAft>
                <a:spcPts val="0"/>
              </a:spcAft>
              <a:buNone/>
              <a:defRPr b="1">
                <a:solidFill>
                  <a:schemeClr val="accent3"/>
                </a:solidFill>
              </a:defRPr>
            </a:lvl6pPr>
            <a:lvl7pPr lvl="6" rtl="0" algn="r">
              <a:spcBef>
                <a:spcPts val="0"/>
              </a:spcBef>
              <a:spcAft>
                <a:spcPts val="0"/>
              </a:spcAft>
              <a:buNone/>
              <a:defRPr b="1">
                <a:solidFill>
                  <a:schemeClr val="accent3"/>
                </a:solidFill>
              </a:defRPr>
            </a:lvl7pPr>
            <a:lvl8pPr lvl="7" rtl="0" algn="r">
              <a:spcBef>
                <a:spcPts val="0"/>
              </a:spcBef>
              <a:spcAft>
                <a:spcPts val="0"/>
              </a:spcAft>
              <a:buNone/>
              <a:defRPr b="1">
                <a:solidFill>
                  <a:schemeClr val="accent3"/>
                </a:solidFill>
              </a:defRPr>
            </a:lvl8pPr>
            <a:lvl9pPr lvl="8" rtl="0" algn="r">
              <a:spcBef>
                <a:spcPts val="0"/>
              </a:spcBef>
              <a:spcAft>
                <a:spcPts val="0"/>
              </a:spcAft>
              <a:buNone/>
              <a:defRPr b="1">
                <a:solidFill>
                  <a:schemeClr val="accent3"/>
                </a:solidFill>
              </a:defRPr>
            </a:lvl9pPr>
          </a:lstStyle>
          <a:p/>
        </p:txBody>
      </p:sp>
      <p:sp>
        <p:nvSpPr>
          <p:cNvPr id="149" name="Google Shape;149;p14"/>
          <p:cNvSpPr txBox="1"/>
          <p:nvPr>
            <p:ph idx="17" type="subTitle"/>
          </p:nvPr>
        </p:nvSpPr>
        <p:spPr>
          <a:xfrm>
            <a:off x="5725150" y="3537922"/>
            <a:ext cx="2439900" cy="309000"/>
          </a:xfrm>
          <a:prstGeom prst="rect">
            <a:avLst/>
          </a:prstGeom>
        </p:spPr>
        <p:txBody>
          <a:bodyPr anchorCtr="0" anchor="ctr" bIns="91425" lIns="91425" spcFirstLastPara="1" rIns="91425" wrap="square" tIns="91425">
            <a:noAutofit/>
          </a:bodyPr>
          <a:lstStyle>
            <a:lvl1pPr lvl="0" rtl="0" algn="r">
              <a:spcBef>
                <a:spcPts val="0"/>
              </a:spcBef>
              <a:spcAft>
                <a:spcPts val="0"/>
              </a:spcAft>
              <a:buNone/>
              <a:defRPr b="1" i="1" sz="1800">
                <a:solidFill>
                  <a:schemeClr val="dk2"/>
                </a:solidFill>
              </a:defRPr>
            </a:lvl1pPr>
            <a:lvl2pPr lvl="1" rtl="0" algn="r">
              <a:spcBef>
                <a:spcPts val="0"/>
              </a:spcBef>
              <a:spcAft>
                <a:spcPts val="0"/>
              </a:spcAft>
              <a:buNone/>
              <a:defRPr b="1" i="1" sz="1800">
                <a:solidFill>
                  <a:schemeClr val="dk2"/>
                </a:solidFill>
              </a:defRPr>
            </a:lvl2pPr>
            <a:lvl3pPr lvl="2" rtl="0" algn="r">
              <a:spcBef>
                <a:spcPts val="0"/>
              </a:spcBef>
              <a:spcAft>
                <a:spcPts val="0"/>
              </a:spcAft>
              <a:buNone/>
              <a:defRPr b="1" i="1" sz="1800">
                <a:solidFill>
                  <a:schemeClr val="dk2"/>
                </a:solidFill>
              </a:defRPr>
            </a:lvl3pPr>
            <a:lvl4pPr lvl="3" rtl="0" algn="r">
              <a:spcBef>
                <a:spcPts val="0"/>
              </a:spcBef>
              <a:spcAft>
                <a:spcPts val="0"/>
              </a:spcAft>
              <a:buNone/>
              <a:defRPr b="1" i="1" sz="1800">
                <a:solidFill>
                  <a:schemeClr val="dk2"/>
                </a:solidFill>
              </a:defRPr>
            </a:lvl4pPr>
            <a:lvl5pPr lvl="4" rtl="0" algn="r">
              <a:spcBef>
                <a:spcPts val="0"/>
              </a:spcBef>
              <a:spcAft>
                <a:spcPts val="0"/>
              </a:spcAft>
              <a:buNone/>
              <a:defRPr b="1" i="1" sz="1800">
                <a:solidFill>
                  <a:schemeClr val="dk2"/>
                </a:solidFill>
              </a:defRPr>
            </a:lvl5pPr>
            <a:lvl6pPr lvl="5" rtl="0" algn="r">
              <a:spcBef>
                <a:spcPts val="0"/>
              </a:spcBef>
              <a:spcAft>
                <a:spcPts val="0"/>
              </a:spcAft>
              <a:buNone/>
              <a:defRPr b="1" i="1" sz="1800">
                <a:solidFill>
                  <a:schemeClr val="dk2"/>
                </a:solidFill>
              </a:defRPr>
            </a:lvl6pPr>
            <a:lvl7pPr lvl="6" rtl="0" algn="r">
              <a:spcBef>
                <a:spcPts val="0"/>
              </a:spcBef>
              <a:spcAft>
                <a:spcPts val="0"/>
              </a:spcAft>
              <a:buNone/>
              <a:defRPr b="1" i="1" sz="1800">
                <a:solidFill>
                  <a:schemeClr val="dk2"/>
                </a:solidFill>
              </a:defRPr>
            </a:lvl7pPr>
            <a:lvl8pPr lvl="7" rtl="0" algn="r">
              <a:spcBef>
                <a:spcPts val="0"/>
              </a:spcBef>
              <a:spcAft>
                <a:spcPts val="0"/>
              </a:spcAft>
              <a:buNone/>
              <a:defRPr b="1" i="1" sz="1800">
                <a:solidFill>
                  <a:schemeClr val="dk2"/>
                </a:solidFill>
              </a:defRPr>
            </a:lvl8pPr>
            <a:lvl9pPr lvl="8" rtl="0" algn="r">
              <a:spcBef>
                <a:spcPts val="0"/>
              </a:spcBef>
              <a:spcAft>
                <a:spcPts val="0"/>
              </a:spcAft>
              <a:buNone/>
              <a:defRPr b="1" i="1" sz="1800">
                <a:solidFill>
                  <a:schemeClr val="dk2"/>
                </a:solidFill>
              </a:defRPr>
            </a:lvl9pPr>
          </a:lstStyle>
          <a:p/>
        </p:txBody>
      </p:sp>
      <p:sp>
        <p:nvSpPr>
          <p:cNvPr id="150" name="Google Shape;150;p14"/>
          <p:cNvSpPr txBox="1"/>
          <p:nvPr>
            <p:ph idx="18" type="subTitle"/>
          </p:nvPr>
        </p:nvSpPr>
        <p:spPr>
          <a:xfrm>
            <a:off x="5725148" y="3846808"/>
            <a:ext cx="2438700" cy="6156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accent3"/>
                </a:solidFill>
              </a:defRPr>
            </a:lvl1pPr>
            <a:lvl2pPr lvl="1" rtl="0" algn="r">
              <a:spcBef>
                <a:spcPts val="0"/>
              </a:spcBef>
              <a:spcAft>
                <a:spcPts val="0"/>
              </a:spcAft>
              <a:buNone/>
              <a:defRPr b="1">
                <a:solidFill>
                  <a:schemeClr val="accent3"/>
                </a:solidFill>
              </a:defRPr>
            </a:lvl2pPr>
            <a:lvl3pPr lvl="2" rtl="0" algn="r">
              <a:spcBef>
                <a:spcPts val="0"/>
              </a:spcBef>
              <a:spcAft>
                <a:spcPts val="0"/>
              </a:spcAft>
              <a:buNone/>
              <a:defRPr b="1">
                <a:solidFill>
                  <a:schemeClr val="accent3"/>
                </a:solidFill>
              </a:defRPr>
            </a:lvl3pPr>
            <a:lvl4pPr lvl="3" rtl="0" algn="r">
              <a:spcBef>
                <a:spcPts val="0"/>
              </a:spcBef>
              <a:spcAft>
                <a:spcPts val="0"/>
              </a:spcAft>
              <a:buNone/>
              <a:defRPr b="1">
                <a:solidFill>
                  <a:schemeClr val="accent3"/>
                </a:solidFill>
              </a:defRPr>
            </a:lvl4pPr>
            <a:lvl5pPr lvl="4" rtl="0" algn="r">
              <a:spcBef>
                <a:spcPts val="0"/>
              </a:spcBef>
              <a:spcAft>
                <a:spcPts val="0"/>
              </a:spcAft>
              <a:buNone/>
              <a:defRPr b="1">
                <a:solidFill>
                  <a:schemeClr val="accent3"/>
                </a:solidFill>
              </a:defRPr>
            </a:lvl5pPr>
            <a:lvl6pPr lvl="5" rtl="0" algn="r">
              <a:spcBef>
                <a:spcPts val="0"/>
              </a:spcBef>
              <a:spcAft>
                <a:spcPts val="0"/>
              </a:spcAft>
              <a:buNone/>
              <a:defRPr b="1">
                <a:solidFill>
                  <a:schemeClr val="accent3"/>
                </a:solidFill>
              </a:defRPr>
            </a:lvl6pPr>
            <a:lvl7pPr lvl="6" rtl="0" algn="r">
              <a:spcBef>
                <a:spcPts val="0"/>
              </a:spcBef>
              <a:spcAft>
                <a:spcPts val="0"/>
              </a:spcAft>
              <a:buNone/>
              <a:defRPr b="1">
                <a:solidFill>
                  <a:schemeClr val="accent3"/>
                </a:solidFill>
              </a:defRPr>
            </a:lvl7pPr>
            <a:lvl8pPr lvl="7" rtl="0" algn="r">
              <a:spcBef>
                <a:spcPts val="0"/>
              </a:spcBef>
              <a:spcAft>
                <a:spcPts val="0"/>
              </a:spcAft>
              <a:buNone/>
              <a:defRPr b="1">
                <a:solidFill>
                  <a:schemeClr val="accent3"/>
                </a:solidFill>
              </a:defRPr>
            </a:lvl8pPr>
            <a:lvl9pPr lvl="8" rtl="0" algn="r">
              <a:spcBef>
                <a:spcPts val="0"/>
              </a:spcBef>
              <a:spcAft>
                <a:spcPts val="0"/>
              </a:spcAft>
              <a:buNone/>
              <a:defRPr b="1">
                <a:solidFill>
                  <a:schemeClr val="accent3"/>
                </a:solidFill>
              </a:defRPr>
            </a:lvl9pPr>
          </a:lstStyle>
          <a:p/>
        </p:txBody>
      </p:sp>
      <p:sp>
        <p:nvSpPr>
          <p:cNvPr id="151" name="Google Shape;151;p14"/>
          <p:cNvSpPr txBox="1"/>
          <p:nvPr>
            <p:ph hasCustomPrompt="1" idx="19" type="title"/>
          </p:nvPr>
        </p:nvSpPr>
        <p:spPr>
          <a:xfrm>
            <a:off x="4939500" y="1585498"/>
            <a:ext cx="555600" cy="39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52" name="Google Shape;152;p14"/>
          <p:cNvSpPr txBox="1"/>
          <p:nvPr>
            <p:ph hasCustomPrompt="1" idx="20" type="title"/>
          </p:nvPr>
        </p:nvSpPr>
        <p:spPr>
          <a:xfrm>
            <a:off x="4939500" y="2702373"/>
            <a:ext cx="555600" cy="39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sp>
        <p:nvSpPr>
          <p:cNvPr id="153" name="Google Shape;153;p14"/>
          <p:cNvSpPr txBox="1"/>
          <p:nvPr>
            <p:ph hasCustomPrompt="1" idx="21" type="title"/>
          </p:nvPr>
        </p:nvSpPr>
        <p:spPr>
          <a:xfrm>
            <a:off x="4939500" y="3819248"/>
            <a:ext cx="555600" cy="396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4"/>
              </a:buClr>
              <a:buSzPts val="2400"/>
              <a:buNone/>
              <a:defRPr i="1" sz="2400">
                <a:solidFill>
                  <a:schemeClr val="dk2"/>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a:r>
              <a:t>xx%</a:t>
            </a:r>
          </a:p>
        </p:txBody>
      </p:sp>
      <p:pic>
        <p:nvPicPr>
          <p:cNvPr id="154" name="Google Shape;154;p14"/>
          <p:cNvPicPr preferRelativeResize="0"/>
          <p:nvPr/>
        </p:nvPicPr>
        <p:blipFill>
          <a:blip r:embed="rId2">
            <a:alphaModFix/>
          </a:blip>
          <a:stretch>
            <a:fillRect/>
          </a:stretch>
        </p:blipFill>
        <p:spPr>
          <a:xfrm rot="10297510">
            <a:off x="-871151" y="543551"/>
            <a:ext cx="1935023" cy="2022100"/>
          </a:xfrm>
          <a:prstGeom prst="rect">
            <a:avLst/>
          </a:prstGeom>
          <a:noFill/>
          <a:ln>
            <a:noFill/>
          </a:ln>
        </p:spPr>
      </p:pic>
      <p:pic>
        <p:nvPicPr>
          <p:cNvPr id="155" name="Google Shape;155;p14"/>
          <p:cNvPicPr preferRelativeResize="0"/>
          <p:nvPr/>
        </p:nvPicPr>
        <p:blipFill>
          <a:blip r:embed="rId3">
            <a:alphaModFix/>
          </a:blip>
          <a:stretch>
            <a:fillRect/>
          </a:stretch>
        </p:blipFill>
        <p:spPr>
          <a:xfrm flipH="1" rot="-3600000">
            <a:off x="917073" y="-899974"/>
            <a:ext cx="2023448" cy="2389101"/>
          </a:xfrm>
          <a:prstGeom prst="rect">
            <a:avLst/>
          </a:prstGeom>
          <a:noFill/>
          <a:ln>
            <a:noFill/>
          </a:ln>
        </p:spPr>
      </p:pic>
      <p:pic>
        <p:nvPicPr>
          <p:cNvPr id="156" name="Google Shape;156;p14"/>
          <p:cNvPicPr preferRelativeResize="0"/>
          <p:nvPr/>
        </p:nvPicPr>
        <p:blipFill>
          <a:blip r:embed="rId2">
            <a:alphaModFix/>
          </a:blip>
          <a:stretch>
            <a:fillRect/>
          </a:stretch>
        </p:blipFill>
        <p:spPr>
          <a:xfrm rot="-6881807">
            <a:off x="6189524" y="-627123"/>
            <a:ext cx="1935023" cy="2022100"/>
          </a:xfrm>
          <a:prstGeom prst="rect">
            <a:avLst/>
          </a:prstGeom>
          <a:noFill/>
          <a:ln>
            <a:noFill/>
          </a:ln>
        </p:spPr>
      </p:pic>
      <p:pic>
        <p:nvPicPr>
          <p:cNvPr id="157" name="Google Shape;157;p14"/>
          <p:cNvPicPr preferRelativeResize="0"/>
          <p:nvPr/>
        </p:nvPicPr>
        <p:blipFill>
          <a:blip r:embed="rId3">
            <a:alphaModFix/>
          </a:blip>
          <a:stretch>
            <a:fillRect/>
          </a:stretch>
        </p:blipFill>
        <p:spPr>
          <a:xfrm rot="-900000">
            <a:off x="8059647" y="850114"/>
            <a:ext cx="2023448" cy="2389100"/>
          </a:xfrm>
          <a:prstGeom prst="rect">
            <a:avLst/>
          </a:prstGeom>
          <a:noFill/>
          <a:ln>
            <a:noFill/>
          </a:ln>
        </p:spPr>
      </p:pic>
      <p:pic>
        <p:nvPicPr>
          <p:cNvPr id="158" name="Google Shape;158;p14"/>
          <p:cNvPicPr preferRelativeResize="0"/>
          <p:nvPr/>
        </p:nvPicPr>
        <p:blipFill>
          <a:blip r:embed="rId4">
            <a:alphaModFix/>
          </a:blip>
          <a:stretch>
            <a:fillRect/>
          </a:stretch>
        </p:blipFill>
        <p:spPr>
          <a:xfrm rot="-9000013">
            <a:off x="-720647" y="-686991"/>
            <a:ext cx="2541422" cy="2141855"/>
          </a:xfrm>
          <a:prstGeom prst="rect">
            <a:avLst/>
          </a:prstGeom>
          <a:noFill/>
          <a:ln>
            <a:noFill/>
          </a:ln>
        </p:spPr>
      </p:pic>
      <p:pic>
        <p:nvPicPr>
          <p:cNvPr id="159" name="Google Shape;159;p14"/>
          <p:cNvPicPr preferRelativeResize="0"/>
          <p:nvPr/>
        </p:nvPicPr>
        <p:blipFill>
          <a:blip r:embed="rId4">
            <a:alphaModFix/>
          </a:blip>
          <a:stretch>
            <a:fillRect/>
          </a:stretch>
        </p:blipFill>
        <p:spPr>
          <a:xfrm rot="-5924473">
            <a:off x="7262029" y="-521329"/>
            <a:ext cx="2541422" cy="2141855"/>
          </a:xfrm>
          <a:prstGeom prst="rect">
            <a:avLst/>
          </a:prstGeom>
          <a:noFill/>
          <a:ln>
            <a:noFill/>
          </a:ln>
        </p:spPr>
      </p:pic>
      <p:sp>
        <p:nvSpPr>
          <p:cNvPr id="160" name="Google Shape;160;p14"/>
          <p:cNvSpPr/>
          <p:nvPr/>
        </p:nvSpPr>
        <p:spPr>
          <a:xfrm>
            <a:off x="50" y="4713104"/>
            <a:ext cx="9144142" cy="422728"/>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
    <p:spTree>
      <p:nvGrpSpPr>
        <p:cNvPr id="161" name="Shape 161"/>
        <p:cNvGrpSpPr/>
        <p:nvPr/>
      </p:nvGrpSpPr>
      <p:grpSpPr>
        <a:xfrm>
          <a:off x="0" y="0"/>
          <a:ext cx="0" cy="0"/>
          <a:chOff x="0" y="0"/>
          <a:chExt cx="0" cy="0"/>
        </a:xfrm>
      </p:grpSpPr>
      <p:sp>
        <p:nvSpPr>
          <p:cNvPr id="162" name="Google Shape;162;p15"/>
          <p:cNvSpPr txBox="1"/>
          <p:nvPr>
            <p:ph type="title"/>
          </p:nvPr>
        </p:nvSpPr>
        <p:spPr>
          <a:xfrm>
            <a:off x="2086725" y="3142375"/>
            <a:ext cx="4971300" cy="6465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3000"/>
            </a:lvl1pPr>
            <a:lvl2pPr lvl="1" rtl="0" algn="ctr">
              <a:spcBef>
                <a:spcPts val="0"/>
              </a:spcBef>
              <a:spcAft>
                <a:spcPts val="0"/>
              </a:spcAft>
              <a:buNone/>
              <a:defRPr b="1" sz="3000"/>
            </a:lvl2pPr>
            <a:lvl3pPr lvl="2" rtl="0" algn="ctr">
              <a:spcBef>
                <a:spcPts val="0"/>
              </a:spcBef>
              <a:spcAft>
                <a:spcPts val="0"/>
              </a:spcAft>
              <a:buNone/>
              <a:defRPr b="1" sz="3000"/>
            </a:lvl3pPr>
            <a:lvl4pPr lvl="3" rtl="0" algn="ctr">
              <a:spcBef>
                <a:spcPts val="0"/>
              </a:spcBef>
              <a:spcAft>
                <a:spcPts val="0"/>
              </a:spcAft>
              <a:buNone/>
              <a:defRPr b="1" sz="3000"/>
            </a:lvl4pPr>
            <a:lvl5pPr lvl="4" rtl="0" algn="ctr">
              <a:spcBef>
                <a:spcPts val="0"/>
              </a:spcBef>
              <a:spcAft>
                <a:spcPts val="0"/>
              </a:spcAft>
              <a:buNone/>
              <a:defRPr b="1" sz="3000"/>
            </a:lvl5pPr>
            <a:lvl6pPr lvl="5" rtl="0" algn="ctr">
              <a:spcBef>
                <a:spcPts val="0"/>
              </a:spcBef>
              <a:spcAft>
                <a:spcPts val="0"/>
              </a:spcAft>
              <a:buNone/>
              <a:defRPr b="1" sz="3000"/>
            </a:lvl6pPr>
            <a:lvl7pPr lvl="6" rtl="0" algn="ctr">
              <a:spcBef>
                <a:spcPts val="0"/>
              </a:spcBef>
              <a:spcAft>
                <a:spcPts val="0"/>
              </a:spcAft>
              <a:buNone/>
              <a:defRPr b="1" sz="3000"/>
            </a:lvl7pPr>
            <a:lvl8pPr lvl="7" rtl="0" algn="ctr">
              <a:spcBef>
                <a:spcPts val="0"/>
              </a:spcBef>
              <a:spcAft>
                <a:spcPts val="0"/>
              </a:spcAft>
              <a:buNone/>
              <a:defRPr b="1" sz="3000"/>
            </a:lvl8pPr>
            <a:lvl9pPr lvl="8" rtl="0" algn="ctr">
              <a:spcBef>
                <a:spcPts val="0"/>
              </a:spcBef>
              <a:spcAft>
                <a:spcPts val="0"/>
              </a:spcAft>
              <a:buNone/>
              <a:defRPr b="1" sz="3000"/>
            </a:lvl9pPr>
          </a:lstStyle>
          <a:p/>
        </p:txBody>
      </p:sp>
      <p:sp>
        <p:nvSpPr>
          <p:cNvPr id="163" name="Google Shape;163;p15"/>
          <p:cNvSpPr txBox="1"/>
          <p:nvPr>
            <p:ph idx="1" type="subTitle"/>
          </p:nvPr>
        </p:nvSpPr>
        <p:spPr>
          <a:xfrm>
            <a:off x="2085975" y="1354638"/>
            <a:ext cx="4971900" cy="1662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400"/>
            </a:lvl1pPr>
            <a:lvl2pPr lvl="1" rtl="0" algn="ctr">
              <a:spcBef>
                <a:spcPts val="0"/>
              </a:spcBef>
              <a:spcAft>
                <a:spcPts val="0"/>
              </a:spcAft>
              <a:buNone/>
              <a:defRPr b="1" sz="2400"/>
            </a:lvl2pPr>
            <a:lvl3pPr lvl="2" rtl="0" algn="ctr">
              <a:spcBef>
                <a:spcPts val="0"/>
              </a:spcBef>
              <a:spcAft>
                <a:spcPts val="0"/>
              </a:spcAft>
              <a:buNone/>
              <a:defRPr b="1" sz="2400"/>
            </a:lvl3pPr>
            <a:lvl4pPr lvl="3" rtl="0" algn="ctr">
              <a:spcBef>
                <a:spcPts val="0"/>
              </a:spcBef>
              <a:spcAft>
                <a:spcPts val="0"/>
              </a:spcAft>
              <a:buNone/>
              <a:defRPr b="1" sz="2400"/>
            </a:lvl4pPr>
            <a:lvl5pPr lvl="4" rtl="0" algn="ctr">
              <a:spcBef>
                <a:spcPts val="0"/>
              </a:spcBef>
              <a:spcAft>
                <a:spcPts val="0"/>
              </a:spcAft>
              <a:buNone/>
              <a:defRPr b="1" sz="2400"/>
            </a:lvl5pPr>
            <a:lvl6pPr lvl="5" rtl="0" algn="ctr">
              <a:spcBef>
                <a:spcPts val="0"/>
              </a:spcBef>
              <a:spcAft>
                <a:spcPts val="0"/>
              </a:spcAft>
              <a:buNone/>
              <a:defRPr b="1" sz="2400"/>
            </a:lvl6pPr>
            <a:lvl7pPr lvl="6" rtl="0" algn="ctr">
              <a:spcBef>
                <a:spcPts val="0"/>
              </a:spcBef>
              <a:spcAft>
                <a:spcPts val="0"/>
              </a:spcAft>
              <a:buNone/>
              <a:defRPr b="1" sz="2400"/>
            </a:lvl7pPr>
            <a:lvl8pPr lvl="7" rtl="0" algn="ctr">
              <a:spcBef>
                <a:spcPts val="0"/>
              </a:spcBef>
              <a:spcAft>
                <a:spcPts val="0"/>
              </a:spcAft>
              <a:buNone/>
              <a:defRPr b="1" sz="2400"/>
            </a:lvl8pPr>
            <a:lvl9pPr lvl="8" rtl="0" algn="ctr">
              <a:spcBef>
                <a:spcPts val="0"/>
              </a:spcBef>
              <a:spcAft>
                <a:spcPts val="0"/>
              </a:spcAft>
              <a:buNone/>
              <a:defRPr b="1" sz="2400"/>
            </a:lvl9pPr>
          </a:lstStyle>
          <a:p/>
        </p:txBody>
      </p:sp>
      <p:sp>
        <p:nvSpPr>
          <p:cNvPr id="164" name="Google Shape;164;p15"/>
          <p:cNvSpPr/>
          <p:nvPr/>
        </p:nvSpPr>
        <p:spPr>
          <a:xfrm>
            <a:off x="58" y="4543416"/>
            <a:ext cx="9144142" cy="60008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5"/>
          <p:cNvSpPr/>
          <p:nvPr/>
        </p:nvSpPr>
        <p:spPr>
          <a:xfrm rot="10800000">
            <a:off x="58" y="-9"/>
            <a:ext cx="9144142" cy="60008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15"/>
          <p:cNvGrpSpPr/>
          <p:nvPr/>
        </p:nvGrpSpPr>
        <p:grpSpPr>
          <a:xfrm>
            <a:off x="6668323" y="2583819"/>
            <a:ext cx="3029216" cy="3004406"/>
            <a:chOff x="5325298" y="1774194"/>
            <a:chExt cx="3029216" cy="3004406"/>
          </a:xfrm>
        </p:grpSpPr>
        <p:pic>
          <p:nvPicPr>
            <p:cNvPr id="167" name="Google Shape;167;p15"/>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168" name="Google Shape;168;p15"/>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169" name="Google Shape;169;p15"/>
            <p:cNvPicPr preferRelativeResize="0"/>
            <p:nvPr/>
          </p:nvPicPr>
          <p:blipFill>
            <a:blip r:embed="rId3">
              <a:alphaModFix/>
            </a:blip>
            <a:stretch>
              <a:fillRect/>
            </a:stretch>
          </p:blipFill>
          <p:spPr>
            <a:xfrm flipH="1" rot="5172484">
              <a:off x="7130170" y="2170760"/>
              <a:ext cx="990785" cy="1395436"/>
            </a:xfrm>
            <a:prstGeom prst="rect">
              <a:avLst/>
            </a:prstGeom>
            <a:noFill/>
            <a:ln>
              <a:noFill/>
            </a:ln>
          </p:spPr>
        </p:pic>
        <p:pic>
          <p:nvPicPr>
            <p:cNvPr id="170" name="Google Shape;170;p15"/>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nvGrpSpPr>
          <p:cNvPr id="171" name="Google Shape;171;p15"/>
          <p:cNvGrpSpPr/>
          <p:nvPr/>
        </p:nvGrpSpPr>
        <p:grpSpPr>
          <a:xfrm flipH="1">
            <a:off x="-1614224" y="-1024634"/>
            <a:ext cx="3777681" cy="3731916"/>
            <a:chOff x="395551" y="-262634"/>
            <a:chExt cx="3777681" cy="3731916"/>
          </a:xfrm>
        </p:grpSpPr>
        <p:pic>
          <p:nvPicPr>
            <p:cNvPr id="172" name="Google Shape;172;p15"/>
            <p:cNvPicPr preferRelativeResize="0"/>
            <p:nvPr/>
          </p:nvPicPr>
          <p:blipFill>
            <a:blip r:embed="rId2">
              <a:alphaModFix/>
            </a:blip>
            <a:stretch>
              <a:fillRect/>
            </a:stretch>
          </p:blipFill>
          <p:spPr>
            <a:xfrm flipH="1" rot="-4265453">
              <a:off x="1663234" y="2545547"/>
              <a:ext cx="1097963" cy="357054"/>
            </a:xfrm>
            <a:prstGeom prst="rect">
              <a:avLst/>
            </a:prstGeom>
            <a:noFill/>
            <a:ln>
              <a:noFill/>
            </a:ln>
          </p:spPr>
        </p:pic>
        <p:pic>
          <p:nvPicPr>
            <p:cNvPr id="173" name="Google Shape;173;p15"/>
            <p:cNvPicPr preferRelativeResize="0"/>
            <p:nvPr/>
          </p:nvPicPr>
          <p:blipFill>
            <a:blip r:embed="rId2">
              <a:alphaModFix/>
            </a:blip>
            <a:stretch>
              <a:fillRect/>
            </a:stretch>
          </p:blipFill>
          <p:spPr>
            <a:xfrm flipH="1" rot="-5400000">
              <a:off x="2047059" y="2741772"/>
              <a:ext cx="1097964" cy="357054"/>
            </a:xfrm>
            <a:prstGeom prst="rect">
              <a:avLst/>
            </a:prstGeom>
            <a:noFill/>
            <a:ln>
              <a:noFill/>
            </a:ln>
          </p:spPr>
        </p:pic>
        <p:pic>
          <p:nvPicPr>
            <p:cNvPr id="174" name="Google Shape;174;p15"/>
            <p:cNvPicPr preferRelativeResize="0"/>
            <p:nvPr/>
          </p:nvPicPr>
          <p:blipFill>
            <a:blip r:embed="rId5">
              <a:alphaModFix/>
            </a:blip>
            <a:stretch>
              <a:fillRect/>
            </a:stretch>
          </p:blipFill>
          <p:spPr>
            <a:xfrm flipH="1" rot="-1867234">
              <a:off x="665176" y="-4947"/>
              <a:ext cx="1167270" cy="1368416"/>
            </a:xfrm>
            <a:prstGeom prst="rect">
              <a:avLst/>
            </a:prstGeom>
            <a:noFill/>
            <a:ln>
              <a:noFill/>
            </a:ln>
          </p:spPr>
        </p:pic>
        <p:pic>
          <p:nvPicPr>
            <p:cNvPr id="175" name="Google Shape;175;p15"/>
            <p:cNvPicPr preferRelativeResize="0"/>
            <p:nvPr/>
          </p:nvPicPr>
          <p:blipFill>
            <a:blip r:embed="rId3">
              <a:alphaModFix/>
            </a:blip>
            <a:stretch>
              <a:fillRect/>
            </a:stretch>
          </p:blipFill>
          <p:spPr>
            <a:xfrm flipH="1" rot="-6306671">
              <a:off x="1371644" y="1704035"/>
              <a:ext cx="990786" cy="1395435"/>
            </a:xfrm>
            <a:prstGeom prst="rect">
              <a:avLst/>
            </a:prstGeom>
            <a:noFill/>
            <a:ln>
              <a:noFill/>
            </a:ln>
          </p:spPr>
        </p:pic>
        <p:pic>
          <p:nvPicPr>
            <p:cNvPr id="176" name="Google Shape;176;p15"/>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pic>
        <p:nvPicPr>
          <p:cNvPr id="177" name="Google Shape;177;p15"/>
          <p:cNvPicPr preferRelativeResize="0"/>
          <p:nvPr/>
        </p:nvPicPr>
        <p:blipFill>
          <a:blip r:embed="rId2">
            <a:alphaModFix/>
          </a:blip>
          <a:stretch>
            <a:fillRect/>
          </a:stretch>
        </p:blipFill>
        <p:spPr>
          <a:xfrm flipH="1" rot="-9823372">
            <a:off x="7492641" y="248220"/>
            <a:ext cx="1380599" cy="448964"/>
          </a:xfrm>
          <a:prstGeom prst="rect">
            <a:avLst/>
          </a:prstGeom>
          <a:noFill/>
          <a:ln>
            <a:noFill/>
          </a:ln>
        </p:spPr>
      </p:pic>
      <p:pic>
        <p:nvPicPr>
          <p:cNvPr id="178" name="Google Shape;178;p15"/>
          <p:cNvPicPr preferRelativeResize="0"/>
          <p:nvPr/>
        </p:nvPicPr>
        <p:blipFill>
          <a:blip r:embed="rId2">
            <a:alphaModFix/>
          </a:blip>
          <a:stretch>
            <a:fillRect/>
          </a:stretch>
        </p:blipFill>
        <p:spPr>
          <a:xfrm rot="-2063656">
            <a:off x="-377830" y="4555372"/>
            <a:ext cx="944213" cy="30705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0">
    <p:spTree>
      <p:nvGrpSpPr>
        <p:cNvPr id="179" name="Shape 179"/>
        <p:cNvGrpSpPr/>
        <p:nvPr/>
      </p:nvGrpSpPr>
      <p:grpSpPr>
        <a:xfrm>
          <a:off x="0" y="0"/>
          <a:ext cx="0" cy="0"/>
          <a:chOff x="0" y="0"/>
          <a:chExt cx="0" cy="0"/>
        </a:xfrm>
      </p:grpSpPr>
      <p:sp>
        <p:nvSpPr>
          <p:cNvPr id="180" name="Google Shape;180;p16"/>
          <p:cNvSpPr txBox="1"/>
          <p:nvPr>
            <p:ph hasCustomPrompt="1" type="title"/>
          </p:nvPr>
        </p:nvSpPr>
        <p:spPr>
          <a:xfrm flipH="1">
            <a:off x="5069500" y="1573500"/>
            <a:ext cx="2495100" cy="1996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81" name="Google Shape;181;p16"/>
          <p:cNvSpPr txBox="1"/>
          <p:nvPr>
            <p:ph idx="1" type="subTitle"/>
          </p:nvPr>
        </p:nvSpPr>
        <p:spPr>
          <a:xfrm flipH="1">
            <a:off x="1121900" y="3035238"/>
            <a:ext cx="2733900" cy="667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sp>
        <p:nvSpPr>
          <p:cNvPr id="182" name="Google Shape;182;p16"/>
          <p:cNvSpPr txBox="1"/>
          <p:nvPr>
            <p:ph idx="2" type="title"/>
          </p:nvPr>
        </p:nvSpPr>
        <p:spPr>
          <a:xfrm flipH="1">
            <a:off x="1121900" y="1440738"/>
            <a:ext cx="2733900" cy="1417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i="1"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83" name="Google Shape;183;p16"/>
          <p:cNvPicPr preferRelativeResize="0"/>
          <p:nvPr/>
        </p:nvPicPr>
        <p:blipFill>
          <a:blip r:embed="rId2">
            <a:alphaModFix/>
          </a:blip>
          <a:stretch>
            <a:fillRect/>
          </a:stretch>
        </p:blipFill>
        <p:spPr>
          <a:xfrm flipH="1" rot="-6302891">
            <a:off x="7748077" y="-512597"/>
            <a:ext cx="1167272" cy="1368418"/>
          </a:xfrm>
          <a:prstGeom prst="rect">
            <a:avLst/>
          </a:prstGeom>
          <a:noFill/>
          <a:ln>
            <a:noFill/>
          </a:ln>
        </p:spPr>
      </p:pic>
      <p:pic>
        <p:nvPicPr>
          <p:cNvPr id="184" name="Google Shape;184;p16"/>
          <p:cNvPicPr preferRelativeResize="0"/>
          <p:nvPr/>
        </p:nvPicPr>
        <p:blipFill>
          <a:blip r:embed="rId3">
            <a:alphaModFix/>
          </a:blip>
          <a:stretch>
            <a:fillRect/>
          </a:stretch>
        </p:blipFill>
        <p:spPr>
          <a:xfrm rot="-9407649">
            <a:off x="-160702" y="4047576"/>
            <a:ext cx="2140557" cy="190102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1">
    <p:spTree>
      <p:nvGrpSpPr>
        <p:cNvPr id="185" name="Shape 185"/>
        <p:cNvGrpSpPr/>
        <p:nvPr/>
      </p:nvGrpSpPr>
      <p:grpSpPr>
        <a:xfrm>
          <a:off x="0" y="0"/>
          <a:ext cx="0" cy="0"/>
          <a:chOff x="0" y="0"/>
          <a:chExt cx="0" cy="0"/>
        </a:xfrm>
      </p:grpSpPr>
      <p:sp>
        <p:nvSpPr>
          <p:cNvPr id="186" name="Google Shape;186;p17"/>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7" name="Google Shape;187;p17"/>
          <p:cNvSpPr txBox="1"/>
          <p:nvPr>
            <p:ph idx="1" type="subTitle"/>
          </p:nvPr>
        </p:nvSpPr>
        <p:spPr>
          <a:xfrm>
            <a:off x="878812" y="3041775"/>
            <a:ext cx="21234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88" name="Google Shape;188;p17"/>
          <p:cNvSpPr txBox="1"/>
          <p:nvPr>
            <p:ph idx="2" type="subTitle"/>
          </p:nvPr>
        </p:nvSpPr>
        <p:spPr>
          <a:xfrm>
            <a:off x="878888" y="3345400"/>
            <a:ext cx="2123400" cy="93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189" name="Google Shape;189;p17"/>
          <p:cNvSpPr txBox="1"/>
          <p:nvPr>
            <p:ph idx="3" type="subTitle"/>
          </p:nvPr>
        </p:nvSpPr>
        <p:spPr>
          <a:xfrm>
            <a:off x="3510300" y="3041775"/>
            <a:ext cx="21234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90" name="Google Shape;190;p17"/>
          <p:cNvSpPr txBox="1"/>
          <p:nvPr>
            <p:ph idx="4" type="subTitle"/>
          </p:nvPr>
        </p:nvSpPr>
        <p:spPr>
          <a:xfrm>
            <a:off x="3510300" y="3345400"/>
            <a:ext cx="2123400" cy="93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191" name="Google Shape;191;p17"/>
          <p:cNvSpPr txBox="1"/>
          <p:nvPr>
            <p:ph idx="5" type="subTitle"/>
          </p:nvPr>
        </p:nvSpPr>
        <p:spPr>
          <a:xfrm>
            <a:off x="6141750" y="3041775"/>
            <a:ext cx="21234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192" name="Google Shape;192;p17"/>
          <p:cNvSpPr txBox="1"/>
          <p:nvPr>
            <p:ph idx="6" type="subTitle"/>
          </p:nvPr>
        </p:nvSpPr>
        <p:spPr>
          <a:xfrm>
            <a:off x="6141750" y="3345400"/>
            <a:ext cx="2123400" cy="93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193" name="Google Shape;193;p17"/>
          <p:cNvSpPr txBox="1"/>
          <p:nvPr>
            <p:ph hasCustomPrompt="1" idx="7" type="title"/>
          </p:nvPr>
        </p:nvSpPr>
        <p:spPr>
          <a:xfrm>
            <a:off x="1450188" y="1625250"/>
            <a:ext cx="980700" cy="603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94" name="Google Shape;194;p17"/>
          <p:cNvSpPr txBox="1"/>
          <p:nvPr>
            <p:ph hasCustomPrompt="1" idx="8" type="title"/>
          </p:nvPr>
        </p:nvSpPr>
        <p:spPr>
          <a:xfrm>
            <a:off x="4081650" y="1625250"/>
            <a:ext cx="980700" cy="603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95" name="Google Shape;195;p17"/>
          <p:cNvSpPr txBox="1"/>
          <p:nvPr>
            <p:ph hasCustomPrompt="1" idx="9" type="title"/>
          </p:nvPr>
        </p:nvSpPr>
        <p:spPr>
          <a:xfrm>
            <a:off x="6713100" y="1625250"/>
            <a:ext cx="980700" cy="603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3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grpSp>
        <p:nvGrpSpPr>
          <p:cNvPr id="196" name="Google Shape;196;p17"/>
          <p:cNvGrpSpPr/>
          <p:nvPr/>
        </p:nvGrpSpPr>
        <p:grpSpPr>
          <a:xfrm>
            <a:off x="-2168835" y="-1791568"/>
            <a:ext cx="12694999" cy="8775632"/>
            <a:chOff x="-2168835" y="-1791568"/>
            <a:chExt cx="12694999" cy="8775632"/>
          </a:xfrm>
        </p:grpSpPr>
        <p:pic>
          <p:nvPicPr>
            <p:cNvPr id="197" name="Google Shape;197;p17"/>
            <p:cNvPicPr preferRelativeResize="0"/>
            <p:nvPr/>
          </p:nvPicPr>
          <p:blipFill>
            <a:blip r:embed="rId2">
              <a:alphaModFix/>
            </a:blip>
            <a:stretch>
              <a:fillRect/>
            </a:stretch>
          </p:blipFill>
          <p:spPr>
            <a:xfrm flipH="1" rot="3550003">
              <a:off x="-420581" y="2624336"/>
              <a:ext cx="1094281" cy="1282844"/>
            </a:xfrm>
            <a:prstGeom prst="rect">
              <a:avLst/>
            </a:prstGeom>
            <a:noFill/>
            <a:ln>
              <a:noFill/>
            </a:ln>
          </p:spPr>
        </p:pic>
        <p:pic>
          <p:nvPicPr>
            <p:cNvPr id="198" name="Google Shape;198;p17"/>
            <p:cNvPicPr preferRelativeResize="0"/>
            <p:nvPr/>
          </p:nvPicPr>
          <p:blipFill>
            <a:blip r:embed="rId3">
              <a:alphaModFix/>
            </a:blip>
            <a:stretch>
              <a:fillRect/>
            </a:stretch>
          </p:blipFill>
          <p:spPr>
            <a:xfrm flipH="1" rot="7155886">
              <a:off x="7068518" y="-1221197"/>
              <a:ext cx="2726349" cy="2421263"/>
            </a:xfrm>
            <a:prstGeom prst="rect">
              <a:avLst/>
            </a:prstGeom>
            <a:noFill/>
            <a:ln>
              <a:noFill/>
            </a:ln>
          </p:spPr>
        </p:pic>
        <p:pic>
          <p:nvPicPr>
            <p:cNvPr id="199" name="Google Shape;199;p17"/>
            <p:cNvPicPr preferRelativeResize="0"/>
            <p:nvPr/>
          </p:nvPicPr>
          <p:blipFill>
            <a:blip r:embed="rId2">
              <a:alphaModFix/>
            </a:blip>
            <a:stretch>
              <a:fillRect/>
            </a:stretch>
          </p:blipFill>
          <p:spPr>
            <a:xfrm rot="-8653970">
              <a:off x="6114019" y="-1032514"/>
              <a:ext cx="1480484" cy="1735598"/>
            </a:xfrm>
            <a:prstGeom prst="rect">
              <a:avLst/>
            </a:prstGeom>
            <a:noFill/>
            <a:ln>
              <a:noFill/>
            </a:ln>
          </p:spPr>
        </p:pic>
        <p:pic>
          <p:nvPicPr>
            <p:cNvPr id="200" name="Google Shape;200;p17"/>
            <p:cNvPicPr preferRelativeResize="0"/>
            <p:nvPr/>
          </p:nvPicPr>
          <p:blipFill>
            <a:blip r:embed="rId4">
              <a:alphaModFix/>
            </a:blip>
            <a:stretch>
              <a:fillRect/>
            </a:stretch>
          </p:blipFill>
          <p:spPr>
            <a:xfrm flipH="1" rot="10800000">
              <a:off x="-704650" y="4263388"/>
              <a:ext cx="3237624" cy="2720675"/>
            </a:xfrm>
            <a:prstGeom prst="rect">
              <a:avLst/>
            </a:prstGeom>
            <a:noFill/>
            <a:ln>
              <a:noFill/>
            </a:ln>
          </p:spPr>
        </p:pic>
        <p:pic>
          <p:nvPicPr>
            <p:cNvPr id="201" name="Google Shape;201;p17"/>
            <p:cNvPicPr preferRelativeResize="0"/>
            <p:nvPr/>
          </p:nvPicPr>
          <p:blipFill>
            <a:blip r:embed="rId3">
              <a:alphaModFix/>
            </a:blip>
            <a:stretch>
              <a:fillRect/>
            </a:stretch>
          </p:blipFill>
          <p:spPr>
            <a:xfrm flipH="1" rot="7155886">
              <a:off x="-1809507" y="3205232"/>
              <a:ext cx="2726349" cy="2421263"/>
            </a:xfrm>
            <a:prstGeom prst="rect">
              <a:avLst/>
            </a:prstGeom>
            <a:noFill/>
            <a:ln>
              <a:noFill/>
            </a:ln>
          </p:spPr>
        </p:pic>
        <p:pic>
          <p:nvPicPr>
            <p:cNvPr id="202" name="Google Shape;202;p17"/>
            <p:cNvPicPr preferRelativeResize="0"/>
            <p:nvPr/>
          </p:nvPicPr>
          <p:blipFill>
            <a:blip r:embed="rId4">
              <a:alphaModFix/>
            </a:blip>
            <a:stretch>
              <a:fillRect/>
            </a:stretch>
          </p:blipFill>
          <p:spPr>
            <a:xfrm flipH="1" rot="-4822062">
              <a:off x="7956721" y="102712"/>
              <a:ext cx="2574835" cy="2163721"/>
            </a:xfrm>
            <a:prstGeom prst="rect">
              <a:avLst/>
            </a:prstGeom>
            <a:noFill/>
            <a:ln>
              <a:noFill/>
            </a:ln>
          </p:spPr>
        </p:pic>
      </p:grpSp>
      <p:pic>
        <p:nvPicPr>
          <p:cNvPr id="203" name="Google Shape;203;p17"/>
          <p:cNvPicPr preferRelativeResize="0"/>
          <p:nvPr/>
        </p:nvPicPr>
        <p:blipFill>
          <a:blip r:embed="rId5">
            <a:alphaModFix/>
          </a:blip>
          <a:stretch>
            <a:fillRect/>
          </a:stretch>
        </p:blipFill>
        <p:spPr>
          <a:xfrm flipH="1" rot="4578014">
            <a:off x="-25130" y="-180127"/>
            <a:ext cx="850431" cy="119775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1">
    <p:spTree>
      <p:nvGrpSpPr>
        <p:cNvPr id="204" name="Shape 204"/>
        <p:cNvGrpSpPr/>
        <p:nvPr/>
      </p:nvGrpSpPr>
      <p:grpSpPr>
        <a:xfrm>
          <a:off x="0" y="0"/>
          <a:ext cx="0" cy="0"/>
          <a:chOff x="0" y="0"/>
          <a:chExt cx="0" cy="0"/>
        </a:xfrm>
      </p:grpSpPr>
      <p:sp>
        <p:nvSpPr>
          <p:cNvPr id="205" name="Google Shape;205;p18"/>
          <p:cNvSpPr txBox="1"/>
          <p:nvPr>
            <p:ph idx="1" type="subTitle"/>
          </p:nvPr>
        </p:nvSpPr>
        <p:spPr>
          <a:xfrm>
            <a:off x="1605425" y="1764487"/>
            <a:ext cx="25137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206" name="Google Shape;206;p18"/>
          <p:cNvSpPr txBox="1"/>
          <p:nvPr>
            <p:ph idx="2" type="subTitle"/>
          </p:nvPr>
        </p:nvSpPr>
        <p:spPr>
          <a:xfrm>
            <a:off x="1605425" y="2073853"/>
            <a:ext cx="25137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07" name="Google Shape;207;p18"/>
          <p:cNvSpPr txBox="1"/>
          <p:nvPr>
            <p:ph idx="3" type="subTitle"/>
          </p:nvPr>
        </p:nvSpPr>
        <p:spPr>
          <a:xfrm>
            <a:off x="5024900" y="1762416"/>
            <a:ext cx="25137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208" name="Google Shape;208;p18"/>
          <p:cNvSpPr txBox="1"/>
          <p:nvPr>
            <p:ph idx="4" type="subTitle"/>
          </p:nvPr>
        </p:nvSpPr>
        <p:spPr>
          <a:xfrm>
            <a:off x="5024900" y="2073620"/>
            <a:ext cx="25137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09" name="Google Shape;209;p18"/>
          <p:cNvSpPr txBox="1"/>
          <p:nvPr>
            <p:ph idx="5" type="subTitle"/>
          </p:nvPr>
        </p:nvSpPr>
        <p:spPr>
          <a:xfrm>
            <a:off x="3315150" y="3369732"/>
            <a:ext cx="2513700" cy="4023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210" name="Google Shape;210;p18"/>
          <p:cNvSpPr txBox="1"/>
          <p:nvPr>
            <p:ph idx="6" type="subTitle"/>
          </p:nvPr>
        </p:nvSpPr>
        <p:spPr>
          <a:xfrm>
            <a:off x="3315150" y="3682775"/>
            <a:ext cx="25137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211" name="Google Shape;211;p18"/>
          <p:cNvSpPr txBox="1"/>
          <p:nvPr>
            <p:ph type="title"/>
          </p:nvPr>
        </p:nvSpPr>
        <p:spPr>
          <a:xfrm>
            <a:off x="1815500" y="452325"/>
            <a:ext cx="55131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212" name="Google Shape;212;p18"/>
          <p:cNvPicPr preferRelativeResize="0"/>
          <p:nvPr/>
        </p:nvPicPr>
        <p:blipFill>
          <a:blip r:embed="rId2">
            <a:alphaModFix/>
          </a:blip>
          <a:stretch>
            <a:fillRect/>
          </a:stretch>
        </p:blipFill>
        <p:spPr>
          <a:xfrm rot="3644114">
            <a:off x="6600143" y="3683219"/>
            <a:ext cx="2726349" cy="2421263"/>
          </a:xfrm>
          <a:prstGeom prst="rect">
            <a:avLst/>
          </a:prstGeom>
          <a:noFill/>
          <a:ln>
            <a:noFill/>
          </a:ln>
        </p:spPr>
      </p:pic>
      <p:pic>
        <p:nvPicPr>
          <p:cNvPr id="213" name="Google Shape;213;p18"/>
          <p:cNvPicPr preferRelativeResize="0"/>
          <p:nvPr/>
        </p:nvPicPr>
        <p:blipFill>
          <a:blip r:embed="rId3">
            <a:alphaModFix/>
          </a:blip>
          <a:stretch>
            <a:fillRect/>
          </a:stretch>
        </p:blipFill>
        <p:spPr>
          <a:xfrm rot="5">
            <a:off x="-410290" y="2488060"/>
            <a:ext cx="1184750" cy="1668625"/>
          </a:xfrm>
          <a:prstGeom prst="rect">
            <a:avLst/>
          </a:prstGeom>
          <a:noFill/>
          <a:ln>
            <a:noFill/>
          </a:ln>
        </p:spPr>
      </p:pic>
      <p:pic>
        <p:nvPicPr>
          <p:cNvPr id="214" name="Google Shape;214;p18"/>
          <p:cNvPicPr preferRelativeResize="0"/>
          <p:nvPr/>
        </p:nvPicPr>
        <p:blipFill>
          <a:blip r:embed="rId4">
            <a:alphaModFix/>
          </a:blip>
          <a:stretch>
            <a:fillRect/>
          </a:stretch>
        </p:blipFill>
        <p:spPr>
          <a:xfrm flipH="1" rot="-2146030">
            <a:off x="5984582" y="4265175"/>
            <a:ext cx="1480484" cy="1735598"/>
          </a:xfrm>
          <a:prstGeom prst="rect">
            <a:avLst/>
          </a:prstGeom>
          <a:noFill/>
          <a:ln>
            <a:noFill/>
          </a:ln>
        </p:spPr>
      </p:pic>
      <p:pic>
        <p:nvPicPr>
          <p:cNvPr id="215" name="Google Shape;215;p18"/>
          <p:cNvPicPr preferRelativeResize="0"/>
          <p:nvPr/>
        </p:nvPicPr>
        <p:blipFill>
          <a:blip r:embed="rId5">
            <a:alphaModFix/>
          </a:blip>
          <a:stretch>
            <a:fillRect/>
          </a:stretch>
        </p:blipFill>
        <p:spPr>
          <a:xfrm>
            <a:off x="-410300" y="-2028824"/>
            <a:ext cx="3237624" cy="2720675"/>
          </a:xfrm>
          <a:prstGeom prst="rect">
            <a:avLst/>
          </a:prstGeom>
          <a:noFill/>
          <a:ln>
            <a:noFill/>
          </a:ln>
        </p:spPr>
      </p:pic>
      <p:pic>
        <p:nvPicPr>
          <p:cNvPr id="216" name="Google Shape;216;p18"/>
          <p:cNvPicPr preferRelativeResize="0"/>
          <p:nvPr/>
        </p:nvPicPr>
        <p:blipFill>
          <a:blip r:embed="rId2">
            <a:alphaModFix/>
          </a:blip>
          <a:stretch>
            <a:fillRect/>
          </a:stretch>
        </p:blipFill>
        <p:spPr>
          <a:xfrm rot="3644114">
            <a:off x="-1515157" y="-671256"/>
            <a:ext cx="2726349" cy="2421263"/>
          </a:xfrm>
          <a:prstGeom prst="rect">
            <a:avLst/>
          </a:prstGeom>
          <a:noFill/>
          <a:ln>
            <a:noFill/>
          </a:ln>
        </p:spPr>
      </p:pic>
      <p:pic>
        <p:nvPicPr>
          <p:cNvPr id="217" name="Google Shape;217;p18"/>
          <p:cNvPicPr preferRelativeResize="0"/>
          <p:nvPr/>
        </p:nvPicPr>
        <p:blipFill>
          <a:blip r:embed="rId5">
            <a:alphaModFix/>
          </a:blip>
          <a:stretch>
            <a:fillRect/>
          </a:stretch>
        </p:blipFill>
        <p:spPr>
          <a:xfrm rot="-5977935">
            <a:off x="-1107394" y="3283959"/>
            <a:ext cx="3641590" cy="3060142"/>
          </a:xfrm>
          <a:prstGeom prst="rect">
            <a:avLst/>
          </a:prstGeom>
          <a:noFill/>
          <a:ln>
            <a:noFill/>
          </a:ln>
        </p:spPr>
      </p:pic>
      <p:pic>
        <p:nvPicPr>
          <p:cNvPr id="218" name="Google Shape;218;p18"/>
          <p:cNvPicPr preferRelativeResize="0"/>
          <p:nvPr/>
        </p:nvPicPr>
        <p:blipFill>
          <a:blip r:embed="rId6">
            <a:alphaModFix/>
          </a:blip>
          <a:stretch>
            <a:fillRect/>
          </a:stretch>
        </p:blipFill>
        <p:spPr>
          <a:xfrm rot="2393827">
            <a:off x="1605199" y="4433632"/>
            <a:ext cx="1864251" cy="2150239"/>
          </a:xfrm>
          <a:prstGeom prst="rect">
            <a:avLst/>
          </a:prstGeom>
          <a:noFill/>
          <a:ln>
            <a:noFill/>
          </a:ln>
        </p:spPr>
      </p:pic>
      <p:pic>
        <p:nvPicPr>
          <p:cNvPr id="219" name="Google Shape;219;p18"/>
          <p:cNvPicPr preferRelativeResize="0"/>
          <p:nvPr/>
        </p:nvPicPr>
        <p:blipFill>
          <a:blip r:embed="rId5">
            <a:alphaModFix/>
          </a:blip>
          <a:stretch>
            <a:fillRect/>
          </a:stretch>
        </p:blipFill>
        <p:spPr>
          <a:xfrm rot="-5977938">
            <a:off x="7947059" y="2454176"/>
            <a:ext cx="2574835" cy="2163721"/>
          </a:xfrm>
          <a:prstGeom prst="rect">
            <a:avLst/>
          </a:prstGeom>
          <a:noFill/>
          <a:ln>
            <a:noFill/>
          </a:ln>
        </p:spPr>
      </p:pic>
      <p:pic>
        <p:nvPicPr>
          <p:cNvPr id="220" name="Google Shape;220;p18"/>
          <p:cNvPicPr preferRelativeResize="0"/>
          <p:nvPr/>
        </p:nvPicPr>
        <p:blipFill>
          <a:blip r:embed="rId6">
            <a:alphaModFix/>
          </a:blip>
          <a:stretch>
            <a:fillRect/>
          </a:stretch>
        </p:blipFill>
        <p:spPr>
          <a:xfrm flipH="1" rot="-7910329">
            <a:off x="8161624" y="-624731"/>
            <a:ext cx="1864251" cy="2150240"/>
          </a:xfrm>
          <a:prstGeom prst="rect">
            <a:avLst/>
          </a:prstGeom>
          <a:noFill/>
          <a:ln>
            <a:noFill/>
          </a:ln>
        </p:spPr>
      </p:pic>
      <p:pic>
        <p:nvPicPr>
          <p:cNvPr id="221" name="Google Shape;221;p18"/>
          <p:cNvPicPr preferRelativeResize="0"/>
          <p:nvPr/>
        </p:nvPicPr>
        <p:blipFill>
          <a:blip r:embed="rId3">
            <a:alphaModFix/>
          </a:blip>
          <a:stretch>
            <a:fillRect/>
          </a:stretch>
        </p:blipFill>
        <p:spPr>
          <a:xfrm flipH="1" rot="-5219239">
            <a:off x="7417688" y="-683442"/>
            <a:ext cx="1184749" cy="166862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222" name="Shape 222"/>
        <p:cNvGrpSpPr/>
        <p:nvPr/>
      </p:nvGrpSpPr>
      <p:grpSpPr>
        <a:xfrm>
          <a:off x="0" y="0"/>
          <a:ext cx="0" cy="0"/>
          <a:chOff x="0" y="0"/>
          <a:chExt cx="0" cy="0"/>
        </a:xfrm>
      </p:grpSpPr>
      <p:sp>
        <p:nvSpPr>
          <p:cNvPr id="223" name="Google Shape;223;p19"/>
          <p:cNvSpPr txBox="1"/>
          <p:nvPr>
            <p:ph type="title"/>
          </p:nvPr>
        </p:nvSpPr>
        <p:spPr>
          <a:xfrm>
            <a:off x="713100" y="452325"/>
            <a:ext cx="4116000" cy="1262100"/>
          </a:xfrm>
          <a:prstGeom prst="rect">
            <a:avLst/>
          </a:prstGeom>
        </p:spPr>
        <p:txBody>
          <a:bodyPr anchorCtr="0" anchor="t" bIns="91425" lIns="91425" spcFirstLastPara="1" rIns="91425" wrap="square" tIns="91425">
            <a:noAutofit/>
          </a:bodyPr>
          <a:lstStyle>
            <a:lvl1pPr lvl="0" rtl="0" algn="l">
              <a:spcBef>
                <a:spcPts val="0"/>
              </a:spcBef>
              <a:spcAft>
                <a:spcPts val="0"/>
              </a:spcAft>
              <a:buNone/>
              <a:defRPr/>
            </a:lvl1pPr>
            <a:lvl2pPr lvl="1" rtl="0" algn="l">
              <a:spcBef>
                <a:spcPts val="0"/>
              </a:spcBef>
              <a:spcAft>
                <a:spcPts val="0"/>
              </a:spcAft>
              <a:buNone/>
              <a:defRPr/>
            </a:lvl2pPr>
            <a:lvl3pPr lvl="2" rtl="0" algn="l">
              <a:spcBef>
                <a:spcPts val="0"/>
              </a:spcBef>
              <a:spcAft>
                <a:spcPts val="0"/>
              </a:spcAft>
              <a:buNone/>
              <a:defRPr/>
            </a:lvl3pPr>
            <a:lvl4pPr lvl="3" rtl="0" algn="l">
              <a:spcBef>
                <a:spcPts val="0"/>
              </a:spcBef>
              <a:spcAft>
                <a:spcPts val="0"/>
              </a:spcAft>
              <a:buNone/>
              <a:defRPr/>
            </a:lvl4pPr>
            <a:lvl5pPr lvl="4" rtl="0" algn="l">
              <a:spcBef>
                <a:spcPts val="0"/>
              </a:spcBef>
              <a:spcAft>
                <a:spcPts val="0"/>
              </a:spcAft>
              <a:buNone/>
              <a:defRPr/>
            </a:lvl5pPr>
            <a:lvl6pPr lvl="5" rtl="0" algn="l">
              <a:spcBef>
                <a:spcPts val="0"/>
              </a:spcBef>
              <a:spcAft>
                <a:spcPts val="0"/>
              </a:spcAft>
              <a:buNone/>
              <a:defRPr/>
            </a:lvl6pPr>
            <a:lvl7pPr lvl="6" rtl="0" algn="l">
              <a:spcBef>
                <a:spcPts val="0"/>
              </a:spcBef>
              <a:spcAft>
                <a:spcPts val="0"/>
              </a:spcAft>
              <a:buNone/>
              <a:defRPr/>
            </a:lvl7pPr>
            <a:lvl8pPr lvl="7" rtl="0" algn="l">
              <a:spcBef>
                <a:spcPts val="0"/>
              </a:spcBef>
              <a:spcAft>
                <a:spcPts val="0"/>
              </a:spcAft>
              <a:buNone/>
              <a:defRPr/>
            </a:lvl8pPr>
            <a:lvl9pPr lvl="8" rtl="0" algn="l">
              <a:spcBef>
                <a:spcPts val="0"/>
              </a:spcBef>
              <a:spcAft>
                <a:spcPts val="0"/>
              </a:spcAft>
              <a:buNone/>
              <a:defRPr/>
            </a:lvl9pPr>
          </a:lstStyle>
          <a:p/>
        </p:txBody>
      </p:sp>
      <p:sp>
        <p:nvSpPr>
          <p:cNvPr id="224" name="Google Shape;224;p19"/>
          <p:cNvSpPr txBox="1"/>
          <p:nvPr>
            <p:ph idx="1" type="subTitle"/>
          </p:nvPr>
        </p:nvSpPr>
        <p:spPr>
          <a:xfrm>
            <a:off x="713400" y="2263400"/>
            <a:ext cx="21303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25" name="Google Shape;225;p19"/>
          <p:cNvSpPr txBox="1"/>
          <p:nvPr>
            <p:ph idx="2" type="subTitle"/>
          </p:nvPr>
        </p:nvSpPr>
        <p:spPr>
          <a:xfrm>
            <a:off x="715900" y="2552125"/>
            <a:ext cx="2130300" cy="6771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26" name="Google Shape;226;p19"/>
          <p:cNvSpPr txBox="1"/>
          <p:nvPr>
            <p:ph idx="3" type="subTitle"/>
          </p:nvPr>
        </p:nvSpPr>
        <p:spPr>
          <a:xfrm>
            <a:off x="3251300" y="2263400"/>
            <a:ext cx="21303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27" name="Google Shape;227;p19"/>
          <p:cNvSpPr txBox="1"/>
          <p:nvPr>
            <p:ph idx="4" type="subTitle"/>
          </p:nvPr>
        </p:nvSpPr>
        <p:spPr>
          <a:xfrm>
            <a:off x="3251300" y="2552128"/>
            <a:ext cx="2130300" cy="6771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28" name="Google Shape;228;p19"/>
          <p:cNvSpPr txBox="1"/>
          <p:nvPr>
            <p:ph idx="5" type="subTitle"/>
          </p:nvPr>
        </p:nvSpPr>
        <p:spPr>
          <a:xfrm>
            <a:off x="5789200" y="2263400"/>
            <a:ext cx="21303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29" name="Google Shape;229;p19"/>
          <p:cNvSpPr txBox="1"/>
          <p:nvPr>
            <p:ph idx="6" type="subTitle"/>
          </p:nvPr>
        </p:nvSpPr>
        <p:spPr>
          <a:xfrm>
            <a:off x="5789200" y="2552128"/>
            <a:ext cx="2130300" cy="6771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30" name="Google Shape;230;p19"/>
          <p:cNvSpPr txBox="1"/>
          <p:nvPr>
            <p:ph idx="7" type="subTitle"/>
          </p:nvPr>
        </p:nvSpPr>
        <p:spPr>
          <a:xfrm>
            <a:off x="713400" y="3602382"/>
            <a:ext cx="21303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31" name="Google Shape;231;p19"/>
          <p:cNvSpPr txBox="1"/>
          <p:nvPr>
            <p:ph idx="8" type="subTitle"/>
          </p:nvPr>
        </p:nvSpPr>
        <p:spPr>
          <a:xfrm>
            <a:off x="713400" y="3896447"/>
            <a:ext cx="2130300" cy="6771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32" name="Google Shape;232;p19"/>
          <p:cNvSpPr txBox="1"/>
          <p:nvPr>
            <p:ph idx="9" type="subTitle"/>
          </p:nvPr>
        </p:nvSpPr>
        <p:spPr>
          <a:xfrm>
            <a:off x="3251300" y="3602357"/>
            <a:ext cx="21303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33" name="Google Shape;233;p19"/>
          <p:cNvSpPr txBox="1"/>
          <p:nvPr>
            <p:ph idx="13" type="subTitle"/>
          </p:nvPr>
        </p:nvSpPr>
        <p:spPr>
          <a:xfrm>
            <a:off x="3251300" y="3896426"/>
            <a:ext cx="2130300" cy="6771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234" name="Google Shape;234;p19"/>
          <p:cNvSpPr txBox="1"/>
          <p:nvPr>
            <p:ph idx="14" type="subTitle"/>
          </p:nvPr>
        </p:nvSpPr>
        <p:spPr>
          <a:xfrm>
            <a:off x="5789200" y="3602357"/>
            <a:ext cx="21303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35" name="Google Shape;235;p19"/>
          <p:cNvSpPr txBox="1"/>
          <p:nvPr>
            <p:ph idx="15" type="subTitle"/>
          </p:nvPr>
        </p:nvSpPr>
        <p:spPr>
          <a:xfrm>
            <a:off x="5789200" y="3896426"/>
            <a:ext cx="2130300" cy="6771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pic>
        <p:nvPicPr>
          <p:cNvPr id="236" name="Google Shape;236;p19"/>
          <p:cNvPicPr preferRelativeResize="0"/>
          <p:nvPr/>
        </p:nvPicPr>
        <p:blipFill>
          <a:blip r:embed="rId2">
            <a:alphaModFix/>
          </a:blip>
          <a:stretch>
            <a:fillRect/>
          </a:stretch>
        </p:blipFill>
        <p:spPr>
          <a:xfrm flipH="1" rot="-5219237">
            <a:off x="5795896" y="-312654"/>
            <a:ext cx="850561" cy="1197953"/>
          </a:xfrm>
          <a:prstGeom prst="rect">
            <a:avLst/>
          </a:prstGeom>
          <a:noFill/>
          <a:ln>
            <a:noFill/>
          </a:ln>
        </p:spPr>
      </p:pic>
      <p:pic>
        <p:nvPicPr>
          <p:cNvPr id="237" name="Google Shape;237;p19"/>
          <p:cNvPicPr preferRelativeResize="0"/>
          <p:nvPr/>
        </p:nvPicPr>
        <p:blipFill>
          <a:blip r:embed="rId3">
            <a:alphaModFix/>
          </a:blip>
          <a:stretch>
            <a:fillRect/>
          </a:stretch>
        </p:blipFill>
        <p:spPr>
          <a:xfrm flipH="1">
            <a:off x="5789190" y="-1687999"/>
            <a:ext cx="3237624" cy="2720675"/>
          </a:xfrm>
          <a:prstGeom prst="rect">
            <a:avLst/>
          </a:prstGeom>
          <a:noFill/>
          <a:ln>
            <a:noFill/>
          </a:ln>
        </p:spPr>
      </p:pic>
      <p:pic>
        <p:nvPicPr>
          <p:cNvPr id="238" name="Google Shape;238;p19"/>
          <p:cNvPicPr preferRelativeResize="0"/>
          <p:nvPr/>
        </p:nvPicPr>
        <p:blipFill>
          <a:blip r:embed="rId4">
            <a:alphaModFix/>
          </a:blip>
          <a:stretch>
            <a:fillRect/>
          </a:stretch>
        </p:blipFill>
        <p:spPr>
          <a:xfrm flipH="1" rot="-3644112">
            <a:off x="7857111" y="-236212"/>
            <a:ext cx="2277957" cy="2023051"/>
          </a:xfrm>
          <a:prstGeom prst="rect">
            <a:avLst/>
          </a:prstGeom>
          <a:noFill/>
          <a:ln>
            <a:noFill/>
          </a:ln>
        </p:spPr>
      </p:pic>
      <p:pic>
        <p:nvPicPr>
          <p:cNvPr id="239" name="Google Shape;239;p19"/>
          <p:cNvPicPr preferRelativeResize="0"/>
          <p:nvPr/>
        </p:nvPicPr>
        <p:blipFill>
          <a:blip r:embed="rId5">
            <a:alphaModFix/>
          </a:blip>
          <a:stretch>
            <a:fillRect/>
          </a:stretch>
        </p:blipFill>
        <p:spPr>
          <a:xfrm rot="1534258">
            <a:off x="22459" y="4896733"/>
            <a:ext cx="956579" cy="311084"/>
          </a:xfrm>
          <a:prstGeom prst="rect">
            <a:avLst/>
          </a:prstGeom>
          <a:noFill/>
          <a:ln>
            <a:noFill/>
          </a:ln>
        </p:spPr>
      </p:pic>
      <p:pic>
        <p:nvPicPr>
          <p:cNvPr id="240" name="Google Shape;240;p19"/>
          <p:cNvPicPr preferRelativeResize="0"/>
          <p:nvPr/>
        </p:nvPicPr>
        <p:blipFill>
          <a:blip r:embed="rId6">
            <a:alphaModFix/>
          </a:blip>
          <a:stretch>
            <a:fillRect/>
          </a:stretch>
        </p:blipFill>
        <p:spPr>
          <a:xfrm flipH="1" rot="-7910326">
            <a:off x="8501717" y="1715060"/>
            <a:ext cx="1485491" cy="171337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2_1">
    <p:spTree>
      <p:nvGrpSpPr>
        <p:cNvPr id="241" name="Shape 241"/>
        <p:cNvGrpSpPr/>
        <p:nvPr/>
      </p:nvGrpSpPr>
      <p:grpSpPr>
        <a:xfrm>
          <a:off x="0" y="0"/>
          <a:ext cx="0" cy="0"/>
          <a:chOff x="0" y="0"/>
          <a:chExt cx="0" cy="0"/>
        </a:xfrm>
      </p:grpSpPr>
      <p:sp>
        <p:nvSpPr>
          <p:cNvPr id="242" name="Google Shape;242;p20"/>
          <p:cNvSpPr txBox="1"/>
          <p:nvPr>
            <p:ph idx="1" type="subTitle"/>
          </p:nvPr>
        </p:nvSpPr>
        <p:spPr>
          <a:xfrm>
            <a:off x="1894200" y="1707425"/>
            <a:ext cx="18309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43" name="Google Shape;243;p20"/>
          <p:cNvSpPr txBox="1"/>
          <p:nvPr>
            <p:ph idx="2" type="subTitle"/>
          </p:nvPr>
        </p:nvSpPr>
        <p:spPr>
          <a:xfrm>
            <a:off x="1894202" y="2011030"/>
            <a:ext cx="1830900" cy="923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44" name="Google Shape;244;p20"/>
          <p:cNvSpPr txBox="1"/>
          <p:nvPr>
            <p:ph idx="3" type="subTitle"/>
          </p:nvPr>
        </p:nvSpPr>
        <p:spPr>
          <a:xfrm>
            <a:off x="5568359" y="1707425"/>
            <a:ext cx="18309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45" name="Google Shape;245;p20"/>
          <p:cNvSpPr txBox="1"/>
          <p:nvPr>
            <p:ph idx="4" type="subTitle"/>
          </p:nvPr>
        </p:nvSpPr>
        <p:spPr>
          <a:xfrm>
            <a:off x="5568359" y="2011023"/>
            <a:ext cx="1830900" cy="923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b="1" sz="1600">
                <a:latin typeface="Muli"/>
                <a:ea typeface="Muli"/>
                <a:cs typeface="Muli"/>
                <a:sym typeface="Muli"/>
              </a:defRPr>
            </a:lvl2pPr>
            <a:lvl3pPr lvl="2" rtl="0">
              <a:spcBef>
                <a:spcPts val="0"/>
              </a:spcBef>
              <a:spcAft>
                <a:spcPts val="0"/>
              </a:spcAft>
              <a:buNone/>
              <a:defRPr b="1" sz="1600">
                <a:latin typeface="Muli"/>
                <a:ea typeface="Muli"/>
                <a:cs typeface="Muli"/>
                <a:sym typeface="Muli"/>
              </a:defRPr>
            </a:lvl3pPr>
            <a:lvl4pPr lvl="3" rtl="0">
              <a:spcBef>
                <a:spcPts val="0"/>
              </a:spcBef>
              <a:spcAft>
                <a:spcPts val="0"/>
              </a:spcAft>
              <a:buNone/>
              <a:defRPr b="1" sz="1600">
                <a:latin typeface="Muli"/>
                <a:ea typeface="Muli"/>
                <a:cs typeface="Muli"/>
                <a:sym typeface="Muli"/>
              </a:defRPr>
            </a:lvl4pPr>
            <a:lvl5pPr lvl="4" rtl="0">
              <a:spcBef>
                <a:spcPts val="0"/>
              </a:spcBef>
              <a:spcAft>
                <a:spcPts val="0"/>
              </a:spcAft>
              <a:buNone/>
              <a:defRPr b="1" sz="1600">
                <a:latin typeface="Muli"/>
                <a:ea typeface="Muli"/>
                <a:cs typeface="Muli"/>
                <a:sym typeface="Muli"/>
              </a:defRPr>
            </a:lvl5pPr>
            <a:lvl6pPr lvl="5" rtl="0">
              <a:spcBef>
                <a:spcPts val="0"/>
              </a:spcBef>
              <a:spcAft>
                <a:spcPts val="0"/>
              </a:spcAft>
              <a:buNone/>
              <a:defRPr b="1" sz="1600">
                <a:latin typeface="Muli"/>
                <a:ea typeface="Muli"/>
                <a:cs typeface="Muli"/>
                <a:sym typeface="Muli"/>
              </a:defRPr>
            </a:lvl6pPr>
            <a:lvl7pPr lvl="6" rtl="0">
              <a:spcBef>
                <a:spcPts val="0"/>
              </a:spcBef>
              <a:spcAft>
                <a:spcPts val="0"/>
              </a:spcAft>
              <a:buNone/>
              <a:defRPr b="1" sz="1600">
                <a:latin typeface="Muli"/>
                <a:ea typeface="Muli"/>
                <a:cs typeface="Muli"/>
                <a:sym typeface="Muli"/>
              </a:defRPr>
            </a:lvl7pPr>
            <a:lvl8pPr lvl="7" rtl="0">
              <a:spcBef>
                <a:spcPts val="0"/>
              </a:spcBef>
              <a:spcAft>
                <a:spcPts val="0"/>
              </a:spcAft>
              <a:buNone/>
              <a:defRPr b="1" sz="1600">
                <a:latin typeface="Muli"/>
                <a:ea typeface="Muli"/>
                <a:cs typeface="Muli"/>
                <a:sym typeface="Muli"/>
              </a:defRPr>
            </a:lvl8pPr>
            <a:lvl9pPr lvl="8" rtl="0">
              <a:spcBef>
                <a:spcPts val="0"/>
              </a:spcBef>
              <a:spcAft>
                <a:spcPts val="0"/>
              </a:spcAft>
              <a:buNone/>
              <a:defRPr b="1" sz="1600">
                <a:latin typeface="Muli"/>
                <a:ea typeface="Muli"/>
                <a:cs typeface="Muli"/>
                <a:sym typeface="Muli"/>
              </a:defRPr>
            </a:lvl9pPr>
          </a:lstStyle>
          <a:p/>
        </p:txBody>
      </p:sp>
      <p:sp>
        <p:nvSpPr>
          <p:cNvPr id="246" name="Google Shape;246;p20"/>
          <p:cNvSpPr txBox="1"/>
          <p:nvPr>
            <p:ph idx="5" type="subTitle"/>
          </p:nvPr>
        </p:nvSpPr>
        <p:spPr>
          <a:xfrm>
            <a:off x="1894200" y="3119925"/>
            <a:ext cx="18309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47" name="Google Shape;247;p20"/>
          <p:cNvSpPr txBox="1"/>
          <p:nvPr>
            <p:ph idx="6" type="subTitle"/>
          </p:nvPr>
        </p:nvSpPr>
        <p:spPr>
          <a:xfrm>
            <a:off x="1894202" y="3423530"/>
            <a:ext cx="1830900" cy="923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48" name="Google Shape;248;p20"/>
          <p:cNvSpPr txBox="1"/>
          <p:nvPr>
            <p:ph idx="7" type="subTitle"/>
          </p:nvPr>
        </p:nvSpPr>
        <p:spPr>
          <a:xfrm>
            <a:off x="5568359" y="3119924"/>
            <a:ext cx="1830900" cy="4023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249" name="Google Shape;249;p20"/>
          <p:cNvSpPr txBox="1"/>
          <p:nvPr>
            <p:ph idx="8" type="subTitle"/>
          </p:nvPr>
        </p:nvSpPr>
        <p:spPr>
          <a:xfrm>
            <a:off x="5568370" y="3423529"/>
            <a:ext cx="1830900" cy="923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b="1" sz="1600"/>
            </a:lvl2pPr>
            <a:lvl3pPr lvl="2" rtl="0">
              <a:spcBef>
                <a:spcPts val="0"/>
              </a:spcBef>
              <a:spcAft>
                <a:spcPts val="0"/>
              </a:spcAft>
              <a:buNone/>
              <a:defRPr b="1" sz="1600"/>
            </a:lvl3pPr>
            <a:lvl4pPr lvl="3" rtl="0">
              <a:spcBef>
                <a:spcPts val="0"/>
              </a:spcBef>
              <a:spcAft>
                <a:spcPts val="0"/>
              </a:spcAft>
              <a:buNone/>
              <a:defRPr b="1" sz="1600"/>
            </a:lvl4pPr>
            <a:lvl5pPr lvl="4" rtl="0">
              <a:spcBef>
                <a:spcPts val="0"/>
              </a:spcBef>
              <a:spcAft>
                <a:spcPts val="0"/>
              </a:spcAft>
              <a:buNone/>
              <a:defRPr b="1" sz="1600"/>
            </a:lvl5pPr>
            <a:lvl6pPr lvl="5" rtl="0">
              <a:spcBef>
                <a:spcPts val="0"/>
              </a:spcBef>
              <a:spcAft>
                <a:spcPts val="0"/>
              </a:spcAft>
              <a:buNone/>
              <a:defRPr b="1" sz="1600"/>
            </a:lvl6pPr>
            <a:lvl7pPr lvl="6" rtl="0">
              <a:spcBef>
                <a:spcPts val="0"/>
              </a:spcBef>
              <a:spcAft>
                <a:spcPts val="0"/>
              </a:spcAft>
              <a:buNone/>
              <a:defRPr b="1" sz="1600"/>
            </a:lvl7pPr>
            <a:lvl8pPr lvl="7" rtl="0">
              <a:spcBef>
                <a:spcPts val="0"/>
              </a:spcBef>
              <a:spcAft>
                <a:spcPts val="0"/>
              </a:spcAft>
              <a:buNone/>
              <a:defRPr b="1" sz="1600"/>
            </a:lvl8pPr>
            <a:lvl9pPr lvl="8" rtl="0">
              <a:spcBef>
                <a:spcPts val="0"/>
              </a:spcBef>
              <a:spcAft>
                <a:spcPts val="0"/>
              </a:spcAft>
              <a:buNone/>
              <a:defRPr b="1" sz="1600"/>
            </a:lvl9pPr>
          </a:lstStyle>
          <a:p/>
        </p:txBody>
      </p:sp>
      <p:sp>
        <p:nvSpPr>
          <p:cNvPr id="250" name="Google Shape;250;p20"/>
          <p:cNvSpPr txBox="1"/>
          <p:nvPr>
            <p:ph type="title"/>
          </p:nvPr>
        </p:nvSpPr>
        <p:spPr>
          <a:xfrm>
            <a:off x="720300" y="452325"/>
            <a:ext cx="7176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51" name="Google Shape;251;p20"/>
          <p:cNvSpPr/>
          <p:nvPr/>
        </p:nvSpPr>
        <p:spPr>
          <a:xfrm flipH="1">
            <a:off x="50" y="4741200"/>
            <a:ext cx="9144142" cy="402307"/>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2" name="Google Shape;252;p20"/>
          <p:cNvGrpSpPr/>
          <p:nvPr/>
        </p:nvGrpSpPr>
        <p:grpSpPr>
          <a:xfrm rot="10800000">
            <a:off x="6520089" y="1110300"/>
            <a:ext cx="4560798" cy="5340275"/>
            <a:chOff x="-1320398" y="-1131675"/>
            <a:chExt cx="4560798" cy="5340275"/>
          </a:xfrm>
        </p:grpSpPr>
        <p:pic>
          <p:nvPicPr>
            <p:cNvPr id="253" name="Google Shape;253;p20"/>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54" name="Google Shape;254;p20"/>
            <p:cNvPicPr preferRelativeResize="0"/>
            <p:nvPr/>
          </p:nvPicPr>
          <p:blipFill>
            <a:blip r:embed="rId3">
              <a:alphaModFix/>
            </a:blip>
            <a:stretch>
              <a:fillRect/>
            </a:stretch>
          </p:blipFill>
          <p:spPr>
            <a:xfrm rot="4065820">
              <a:off x="1802577" y="-593946"/>
              <a:ext cx="1167272" cy="1368418"/>
            </a:xfrm>
            <a:prstGeom prst="rect">
              <a:avLst/>
            </a:prstGeom>
            <a:noFill/>
            <a:ln>
              <a:noFill/>
            </a:ln>
          </p:spPr>
        </p:pic>
        <p:pic>
          <p:nvPicPr>
            <p:cNvPr id="255" name="Google Shape;255;p20"/>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56" name="Google Shape;256;p20"/>
            <p:cNvPicPr preferRelativeResize="0"/>
            <p:nvPr/>
          </p:nvPicPr>
          <p:blipFill>
            <a:blip r:embed="rId5">
              <a:alphaModFix/>
            </a:blip>
            <a:stretch>
              <a:fillRect/>
            </a:stretch>
          </p:blipFill>
          <p:spPr>
            <a:xfrm rot="1392348">
              <a:off x="-953652" y="939595"/>
              <a:ext cx="2726349" cy="2421263"/>
            </a:xfrm>
            <a:prstGeom prst="rect">
              <a:avLst/>
            </a:prstGeom>
            <a:noFill/>
            <a:ln>
              <a:noFill/>
            </a:ln>
          </p:spPr>
        </p:pic>
      </p:grpSp>
      <p:pic>
        <p:nvPicPr>
          <p:cNvPr id="257" name="Google Shape;257;p20"/>
          <p:cNvPicPr preferRelativeResize="0"/>
          <p:nvPr/>
        </p:nvPicPr>
        <p:blipFill>
          <a:blip r:embed="rId6">
            <a:alphaModFix/>
          </a:blip>
          <a:stretch>
            <a:fillRect/>
          </a:stretch>
        </p:blipFill>
        <p:spPr>
          <a:xfrm rot="-2699975">
            <a:off x="-490986" y="978528"/>
            <a:ext cx="1003216" cy="326241"/>
          </a:xfrm>
          <a:prstGeom prst="rect">
            <a:avLst/>
          </a:prstGeom>
          <a:noFill/>
          <a:ln>
            <a:noFill/>
          </a:ln>
        </p:spPr>
      </p:pic>
      <p:pic>
        <p:nvPicPr>
          <p:cNvPr id="258" name="Google Shape;258;p20"/>
          <p:cNvPicPr preferRelativeResize="0"/>
          <p:nvPr/>
        </p:nvPicPr>
        <p:blipFill>
          <a:blip r:embed="rId6">
            <a:alphaModFix/>
          </a:blip>
          <a:stretch>
            <a:fillRect/>
          </a:stretch>
        </p:blipFill>
        <p:spPr>
          <a:xfrm rot="9823372">
            <a:off x="-287152" y="-94067"/>
            <a:ext cx="1380599" cy="44896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hasCustomPrompt="1" type="title"/>
          </p:nvPr>
        </p:nvSpPr>
        <p:spPr>
          <a:xfrm>
            <a:off x="1753000" y="1573500"/>
            <a:ext cx="2012400" cy="1996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0" name="Google Shape;20;p3"/>
          <p:cNvSpPr txBox="1"/>
          <p:nvPr>
            <p:ph idx="1" type="subTitle"/>
          </p:nvPr>
        </p:nvSpPr>
        <p:spPr>
          <a:xfrm>
            <a:off x="5355950" y="3035238"/>
            <a:ext cx="2733900" cy="667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sp>
        <p:nvSpPr>
          <p:cNvPr id="21" name="Google Shape;21;p3"/>
          <p:cNvSpPr txBox="1"/>
          <p:nvPr>
            <p:ph idx="2" type="title"/>
          </p:nvPr>
        </p:nvSpPr>
        <p:spPr>
          <a:xfrm>
            <a:off x="5355950" y="1440738"/>
            <a:ext cx="2733900" cy="1417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i="1" sz="5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2" name="Google Shape;22;p3"/>
          <p:cNvPicPr preferRelativeResize="0"/>
          <p:nvPr/>
        </p:nvPicPr>
        <p:blipFill>
          <a:blip r:embed="rId2">
            <a:alphaModFix/>
          </a:blip>
          <a:stretch>
            <a:fillRect/>
          </a:stretch>
        </p:blipFill>
        <p:spPr>
          <a:xfrm flipH="1" rot="-9265486">
            <a:off x="7143703" y="-923801"/>
            <a:ext cx="2890299" cy="242879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8">
    <p:spTree>
      <p:nvGrpSpPr>
        <p:cNvPr id="259" name="Shape 259"/>
        <p:cNvGrpSpPr/>
        <p:nvPr/>
      </p:nvGrpSpPr>
      <p:grpSpPr>
        <a:xfrm>
          <a:off x="0" y="0"/>
          <a:ext cx="0" cy="0"/>
          <a:chOff x="0" y="0"/>
          <a:chExt cx="0" cy="0"/>
        </a:xfrm>
      </p:grpSpPr>
      <p:sp>
        <p:nvSpPr>
          <p:cNvPr id="260" name="Google Shape;260;p21"/>
          <p:cNvSpPr txBox="1"/>
          <p:nvPr>
            <p:ph idx="1" type="body"/>
          </p:nvPr>
        </p:nvSpPr>
        <p:spPr>
          <a:xfrm>
            <a:off x="1687050" y="1759501"/>
            <a:ext cx="5769900" cy="23190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Font typeface="Karla"/>
              <a:buChar char="●"/>
              <a:defRPr sz="1600"/>
            </a:lvl1pPr>
            <a:lvl2pPr indent="-317500" lvl="1" marL="914400" rtl="0">
              <a:spcBef>
                <a:spcPts val="1600"/>
              </a:spcBef>
              <a:spcAft>
                <a:spcPts val="0"/>
              </a:spcAft>
              <a:buSzPts val="1400"/>
              <a:buFont typeface="Karla"/>
              <a:buChar char="○"/>
              <a:defRPr/>
            </a:lvl2pPr>
            <a:lvl3pPr indent="-317500" lvl="2" marL="1371600" rtl="0">
              <a:spcBef>
                <a:spcPts val="0"/>
              </a:spcBef>
              <a:spcAft>
                <a:spcPts val="0"/>
              </a:spcAft>
              <a:buSzPts val="1400"/>
              <a:buFont typeface="Karla"/>
              <a:buChar char="■"/>
              <a:defRPr/>
            </a:lvl3pPr>
            <a:lvl4pPr indent="-317500" lvl="3" marL="1828800" rtl="0">
              <a:spcBef>
                <a:spcPts val="0"/>
              </a:spcBef>
              <a:spcAft>
                <a:spcPts val="0"/>
              </a:spcAft>
              <a:buSzPts val="1400"/>
              <a:buFont typeface="Karla"/>
              <a:buChar char="●"/>
              <a:defRPr/>
            </a:lvl4pPr>
            <a:lvl5pPr indent="-317500" lvl="4" marL="2286000" rtl="0">
              <a:spcBef>
                <a:spcPts val="0"/>
              </a:spcBef>
              <a:spcAft>
                <a:spcPts val="0"/>
              </a:spcAft>
              <a:buSzPts val="1400"/>
              <a:buFont typeface="Karla"/>
              <a:buChar char="○"/>
              <a:defRPr/>
            </a:lvl5pPr>
            <a:lvl6pPr indent="-317500" lvl="5" marL="2743200" rtl="0">
              <a:spcBef>
                <a:spcPts val="0"/>
              </a:spcBef>
              <a:spcAft>
                <a:spcPts val="0"/>
              </a:spcAft>
              <a:buSzPts val="1400"/>
              <a:buFont typeface="Karla"/>
              <a:buChar char="■"/>
              <a:defRPr/>
            </a:lvl6pPr>
            <a:lvl7pPr indent="-317500" lvl="6" marL="3200400" rtl="0">
              <a:spcBef>
                <a:spcPts val="0"/>
              </a:spcBef>
              <a:spcAft>
                <a:spcPts val="0"/>
              </a:spcAft>
              <a:buSzPts val="1400"/>
              <a:buFont typeface="Karla"/>
              <a:buChar char="●"/>
              <a:defRPr/>
            </a:lvl7pPr>
            <a:lvl8pPr indent="-317500" lvl="7" marL="3657600" rtl="0">
              <a:spcBef>
                <a:spcPts val="0"/>
              </a:spcBef>
              <a:spcAft>
                <a:spcPts val="0"/>
              </a:spcAft>
              <a:buSzPts val="1400"/>
              <a:buFont typeface="Karla"/>
              <a:buChar char="○"/>
              <a:defRPr/>
            </a:lvl8pPr>
            <a:lvl9pPr indent="-317500" lvl="8" marL="4114800" rtl="0">
              <a:spcBef>
                <a:spcPts val="0"/>
              </a:spcBef>
              <a:spcAft>
                <a:spcPts val="0"/>
              </a:spcAft>
              <a:buSzPts val="1400"/>
              <a:buFont typeface="Karla"/>
              <a:buChar char="■"/>
              <a:defRPr/>
            </a:lvl9pPr>
          </a:lstStyle>
          <a:p/>
        </p:txBody>
      </p:sp>
      <p:sp>
        <p:nvSpPr>
          <p:cNvPr id="261" name="Google Shape;261;p21"/>
          <p:cNvSpPr txBox="1"/>
          <p:nvPr>
            <p:ph type="title"/>
          </p:nvPr>
        </p:nvSpPr>
        <p:spPr>
          <a:xfrm>
            <a:off x="1687050" y="1065000"/>
            <a:ext cx="5769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262" name="Google Shape;262;p21"/>
          <p:cNvPicPr preferRelativeResize="0"/>
          <p:nvPr/>
        </p:nvPicPr>
        <p:blipFill>
          <a:blip r:embed="rId2">
            <a:alphaModFix/>
          </a:blip>
          <a:stretch>
            <a:fillRect/>
          </a:stretch>
        </p:blipFill>
        <p:spPr>
          <a:xfrm flipH="1" rot="10800000">
            <a:off x="-159100" y="774575"/>
            <a:ext cx="1044925" cy="1471700"/>
          </a:xfrm>
          <a:prstGeom prst="rect">
            <a:avLst/>
          </a:prstGeom>
          <a:noFill/>
          <a:ln>
            <a:noFill/>
          </a:ln>
        </p:spPr>
      </p:pic>
      <p:sp>
        <p:nvSpPr>
          <p:cNvPr id="263" name="Google Shape;263;p21"/>
          <p:cNvSpPr/>
          <p:nvPr/>
        </p:nvSpPr>
        <p:spPr>
          <a:xfrm>
            <a:off x="58" y="4543416"/>
            <a:ext cx="9144142" cy="60008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4" name="Google Shape;264;p21"/>
          <p:cNvPicPr preferRelativeResize="0"/>
          <p:nvPr/>
        </p:nvPicPr>
        <p:blipFill>
          <a:blip r:embed="rId3">
            <a:alphaModFix/>
          </a:blip>
          <a:stretch>
            <a:fillRect/>
          </a:stretch>
        </p:blipFill>
        <p:spPr>
          <a:xfrm flipH="1" rot="-287318">
            <a:off x="8405604" y="3946618"/>
            <a:ext cx="849397" cy="995768"/>
          </a:xfrm>
          <a:prstGeom prst="rect">
            <a:avLst/>
          </a:prstGeom>
          <a:noFill/>
          <a:ln>
            <a:noFill/>
          </a:ln>
        </p:spPr>
      </p:pic>
      <p:sp>
        <p:nvSpPr>
          <p:cNvPr id="265" name="Google Shape;265;p21"/>
          <p:cNvSpPr/>
          <p:nvPr/>
        </p:nvSpPr>
        <p:spPr>
          <a:xfrm rot="10800000">
            <a:off x="58" y="-9"/>
            <a:ext cx="9144142" cy="60008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21"/>
          <p:cNvPicPr preferRelativeResize="0"/>
          <p:nvPr/>
        </p:nvPicPr>
        <p:blipFill>
          <a:blip r:embed="rId4">
            <a:alphaModFix/>
          </a:blip>
          <a:stretch>
            <a:fillRect/>
          </a:stretch>
        </p:blipFill>
        <p:spPr>
          <a:xfrm flipH="1" rot="9407652">
            <a:off x="-1328552" y="-985583"/>
            <a:ext cx="2726349" cy="2421263"/>
          </a:xfrm>
          <a:prstGeom prst="rect">
            <a:avLst/>
          </a:prstGeom>
          <a:noFill/>
          <a:ln>
            <a:noFill/>
          </a:ln>
        </p:spPr>
      </p:pic>
      <p:pic>
        <p:nvPicPr>
          <p:cNvPr id="267" name="Google Shape;267;p21"/>
          <p:cNvPicPr preferRelativeResize="0"/>
          <p:nvPr/>
        </p:nvPicPr>
        <p:blipFill>
          <a:blip r:embed="rId5">
            <a:alphaModFix/>
          </a:blip>
          <a:stretch>
            <a:fillRect/>
          </a:stretch>
        </p:blipFill>
        <p:spPr>
          <a:xfrm rot="-847278">
            <a:off x="1242905" y="331925"/>
            <a:ext cx="871684" cy="283469"/>
          </a:xfrm>
          <a:prstGeom prst="rect">
            <a:avLst/>
          </a:prstGeom>
          <a:noFill/>
          <a:ln>
            <a:noFill/>
          </a:ln>
        </p:spPr>
      </p:pic>
      <p:pic>
        <p:nvPicPr>
          <p:cNvPr id="268" name="Google Shape;268;p21"/>
          <p:cNvPicPr preferRelativeResize="0"/>
          <p:nvPr/>
        </p:nvPicPr>
        <p:blipFill>
          <a:blip r:embed="rId5">
            <a:alphaModFix/>
          </a:blip>
          <a:stretch>
            <a:fillRect/>
          </a:stretch>
        </p:blipFill>
        <p:spPr>
          <a:xfrm rot="721009">
            <a:off x="7539081" y="4408626"/>
            <a:ext cx="871684" cy="283469"/>
          </a:xfrm>
          <a:prstGeom prst="rect">
            <a:avLst/>
          </a:prstGeom>
          <a:noFill/>
          <a:ln>
            <a:noFill/>
          </a:ln>
        </p:spPr>
      </p:pic>
      <p:pic>
        <p:nvPicPr>
          <p:cNvPr id="269" name="Google Shape;269;p21"/>
          <p:cNvPicPr preferRelativeResize="0"/>
          <p:nvPr/>
        </p:nvPicPr>
        <p:blipFill>
          <a:blip r:embed="rId5">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5">
    <p:spTree>
      <p:nvGrpSpPr>
        <p:cNvPr id="270" name="Shape 270"/>
        <p:cNvGrpSpPr/>
        <p:nvPr/>
      </p:nvGrpSpPr>
      <p:grpSpPr>
        <a:xfrm>
          <a:off x="0" y="0"/>
          <a:ext cx="0" cy="0"/>
          <a:chOff x="0" y="0"/>
          <a:chExt cx="0" cy="0"/>
        </a:xfrm>
      </p:grpSpPr>
      <p:sp>
        <p:nvSpPr>
          <p:cNvPr id="271" name="Google Shape;271;p22"/>
          <p:cNvSpPr/>
          <p:nvPr/>
        </p:nvSpPr>
        <p:spPr>
          <a:xfrm>
            <a:off x="58" y="4543416"/>
            <a:ext cx="9144142" cy="60008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2"/>
          <p:cNvSpPr txBox="1"/>
          <p:nvPr>
            <p:ph idx="1" type="subTitle"/>
          </p:nvPr>
        </p:nvSpPr>
        <p:spPr>
          <a:xfrm>
            <a:off x="5122325" y="2189400"/>
            <a:ext cx="3045300" cy="1419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73" name="Google Shape;273;p22"/>
          <p:cNvSpPr txBox="1"/>
          <p:nvPr>
            <p:ph type="title"/>
          </p:nvPr>
        </p:nvSpPr>
        <p:spPr>
          <a:xfrm>
            <a:off x="5126461" y="1229400"/>
            <a:ext cx="3045300" cy="9600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74" name="Google Shape;274;p22"/>
          <p:cNvSpPr/>
          <p:nvPr/>
        </p:nvSpPr>
        <p:spPr>
          <a:xfrm rot="10800000">
            <a:off x="58" y="-9"/>
            <a:ext cx="9144142" cy="60008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5" name="Google Shape;275;p22"/>
          <p:cNvGrpSpPr/>
          <p:nvPr/>
        </p:nvGrpSpPr>
        <p:grpSpPr>
          <a:xfrm flipH="1">
            <a:off x="-1833383" y="-1243704"/>
            <a:ext cx="4442490" cy="4267072"/>
            <a:chOff x="287899" y="-262634"/>
            <a:chExt cx="3885333" cy="3731916"/>
          </a:xfrm>
        </p:grpSpPr>
        <p:pic>
          <p:nvPicPr>
            <p:cNvPr id="276" name="Google Shape;276;p22"/>
            <p:cNvPicPr preferRelativeResize="0"/>
            <p:nvPr/>
          </p:nvPicPr>
          <p:blipFill>
            <a:blip r:embed="rId2">
              <a:alphaModFix/>
            </a:blip>
            <a:stretch>
              <a:fillRect/>
            </a:stretch>
          </p:blipFill>
          <p:spPr>
            <a:xfrm flipH="1" rot="-4265453">
              <a:off x="1663234" y="2545547"/>
              <a:ext cx="1097963" cy="357054"/>
            </a:xfrm>
            <a:prstGeom prst="rect">
              <a:avLst/>
            </a:prstGeom>
            <a:noFill/>
            <a:ln>
              <a:noFill/>
            </a:ln>
          </p:spPr>
        </p:pic>
        <p:pic>
          <p:nvPicPr>
            <p:cNvPr id="277" name="Google Shape;277;p22"/>
            <p:cNvPicPr preferRelativeResize="0"/>
            <p:nvPr/>
          </p:nvPicPr>
          <p:blipFill>
            <a:blip r:embed="rId2">
              <a:alphaModFix/>
            </a:blip>
            <a:stretch>
              <a:fillRect/>
            </a:stretch>
          </p:blipFill>
          <p:spPr>
            <a:xfrm flipH="1" rot="-5400000">
              <a:off x="2047059" y="2741772"/>
              <a:ext cx="1097964" cy="357054"/>
            </a:xfrm>
            <a:prstGeom prst="rect">
              <a:avLst/>
            </a:prstGeom>
            <a:noFill/>
            <a:ln>
              <a:noFill/>
            </a:ln>
          </p:spPr>
        </p:pic>
        <p:pic>
          <p:nvPicPr>
            <p:cNvPr id="278" name="Google Shape;278;p22"/>
            <p:cNvPicPr preferRelativeResize="0"/>
            <p:nvPr/>
          </p:nvPicPr>
          <p:blipFill>
            <a:blip r:embed="rId3">
              <a:alphaModFix/>
            </a:blip>
            <a:stretch>
              <a:fillRect/>
            </a:stretch>
          </p:blipFill>
          <p:spPr>
            <a:xfrm rot="-6957330">
              <a:off x="574897" y="504323"/>
              <a:ext cx="1167271" cy="1368417"/>
            </a:xfrm>
            <a:prstGeom prst="rect">
              <a:avLst/>
            </a:prstGeom>
            <a:noFill/>
            <a:ln>
              <a:noFill/>
            </a:ln>
          </p:spPr>
        </p:pic>
        <p:pic>
          <p:nvPicPr>
            <p:cNvPr id="279" name="Google Shape;279;p22"/>
            <p:cNvPicPr preferRelativeResize="0"/>
            <p:nvPr/>
          </p:nvPicPr>
          <p:blipFill>
            <a:blip r:embed="rId4">
              <a:alphaModFix/>
            </a:blip>
            <a:stretch>
              <a:fillRect/>
            </a:stretch>
          </p:blipFill>
          <p:spPr>
            <a:xfrm flipH="1" rot="-6306671">
              <a:off x="1371644" y="1704035"/>
              <a:ext cx="990786" cy="1395435"/>
            </a:xfrm>
            <a:prstGeom prst="rect">
              <a:avLst/>
            </a:prstGeom>
            <a:noFill/>
            <a:ln>
              <a:noFill/>
            </a:ln>
          </p:spPr>
        </p:pic>
        <p:pic>
          <p:nvPicPr>
            <p:cNvPr id="280" name="Google Shape;280;p22"/>
            <p:cNvPicPr preferRelativeResize="0"/>
            <p:nvPr/>
          </p:nvPicPr>
          <p:blipFill>
            <a:blip r:embed="rId5">
              <a:alphaModFix/>
            </a:blip>
            <a:stretch>
              <a:fillRect/>
            </a:stretch>
          </p:blipFill>
          <p:spPr>
            <a:xfrm rot="1392348">
              <a:off x="1080136" y="176558"/>
              <a:ext cx="2726349" cy="2421263"/>
            </a:xfrm>
            <a:prstGeom prst="rect">
              <a:avLst/>
            </a:prstGeom>
            <a:noFill/>
            <a:ln>
              <a:noFill/>
            </a:ln>
          </p:spPr>
        </p:pic>
      </p:grpSp>
      <p:pic>
        <p:nvPicPr>
          <p:cNvPr id="281" name="Google Shape;281;p22"/>
          <p:cNvPicPr preferRelativeResize="0"/>
          <p:nvPr/>
        </p:nvPicPr>
        <p:blipFill>
          <a:blip r:embed="rId6">
            <a:alphaModFix/>
          </a:blip>
          <a:stretch>
            <a:fillRect/>
          </a:stretch>
        </p:blipFill>
        <p:spPr>
          <a:xfrm rot="-4156796">
            <a:off x="7229354" y="3985787"/>
            <a:ext cx="1314196" cy="1326549"/>
          </a:xfrm>
          <a:prstGeom prst="rect">
            <a:avLst/>
          </a:prstGeom>
          <a:noFill/>
          <a:ln>
            <a:noFill/>
          </a:ln>
        </p:spPr>
      </p:pic>
      <p:grpSp>
        <p:nvGrpSpPr>
          <p:cNvPr id="282" name="Google Shape;282;p22"/>
          <p:cNvGrpSpPr/>
          <p:nvPr/>
        </p:nvGrpSpPr>
        <p:grpSpPr>
          <a:xfrm>
            <a:off x="7877043" y="3645695"/>
            <a:ext cx="1932640" cy="1916811"/>
            <a:chOff x="5325298" y="1774194"/>
            <a:chExt cx="3029216" cy="3004406"/>
          </a:xfrm>
        </p:grpSpPr>
        <p:pic>
          <p:nvPicPr>
            <p:cNvPr id="283" name="Google Shape;283;p22"/>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284" name="Google Shape;284;p22"/>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285" name="Google Shape;285;p22"/>
            <p:cNvPicPr preferRelativeResize="0"/>
            <p:nvPr/>
          </p:nvPicPr>
          <p:blipFill>
            <a:blip r:embed="rId4">
              <a:alphaModFix/>
            </a:blip>
            <a:stretch>
              <a:fillRect/>
            </a:stretch>
          </p:blipFill>
          <p:spPr>
            <a:xfrm flipH="1" rot="5172484">
              <a:off x="7130170" y="2170760"/>
              <a:ext cx="990785" cy="1395436"/>
            </a:xfrm>
            <a:prstGeom prst="rect">
              <a:avLst/>
            </a:prstGeom>
            <a:noFill/>
            <a:ln>
              <a:noFill/>
            </a:ln>
          </p:spPr>
        </p:pic>
        <p:pic>
          <p:nvPicPr>
            <p:cNvPr id="286" name="Google Shape;286;p22"/>
            <p:cNvPicPr preferRelativeResize="0"/>
            <p:nvPr/>
          </p:nvPicPr>
          <p:blipFill>
            <a:blip r:embed="rId7">
              <a:alphaModFix/>
            </a:blip>
            <a:stretch>
              <a:fillRect/>
            </a:stretch>
          </p:blipFill>
          <p:spPr>
            <a:xfrm>
              <a:off x="5325298" y="2329184"/>
              <a:ext cx="2914801" cy="2449415"/>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6">
    <p:spTree>
      <p:nvGrpSpPr>
        <p:cNvPr id="287" name="Shape 287"/>
        <p:cNvGrpSpPr/>
        <p:nvPr/>
      </p:nvGrpSpPr>
      <p:grpSpPr>
        <a:xfrm>
          <a:off x="0" y="0"/>
          <a:ext cx="0" cy="0"/>
          <a:chOff x="0" y="0"/>
          <a:chExt cx="0" cy="0"/>
        </a:xfrm>
      </p:grpSpPr>
      <p:sp>
        <p:nvSpPr>
          <p:cNvPr id="288" name="Google Shape;288;p23"/>
          <p:cNvSpPr txBox="1"/>
          <p:nvPr>
            <p:ph idx="1" type="subTitle"/>
          </p:nvPr>
        </p:nvSpPr>
        <p:spPr>
          <a:xfrm>
            <a:off x="913125" y="2185053"/>
            <a:ext cx="3000600" cy="1417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289" name="Google Shape;289;p23"/>
          <p:cNvSpPr txBox="1"/>
          <p:nvPr>
            <p:ph type="title"/>
          </p:nvPr>
        </p:nvSpPr>
        <p:spPr>
          <a:xfrm>
            <a:off x="913125" y="1541250"/>
            <a:ext cx="3000600" cy="6438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90" name="Google Shape;290;p23"/>
          <p:cNvGrpSpPr/>
          <p:nvPr/>
        </p:nvGrpSpPr>
        <p:grpSpPr>
          <a:xfrm rot="10800000">
            <a:off x="6760144" y="310950"/>
            <a:ext cx="3870854" cy="5340275"/>
            <a:chOff x="-1304773" y="-1131675"/>
            <a:chExt cx="3870854" cy="5340275"/>
          </a:xfrm>
        </p:grpSpPr>
        <p:pic>
          <p:nvPicPr>
            <p:cNvPr id="291" name="Google Shape;291;p23"/>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292" name="Google Shape;292;p23"/>
            <p:cNvPicPr preferRelativeResize="0"/>
            <p:nvPr/>
          </p:nvPicPr>
          <p:blipFill>
            <a:blip r:embed="rId3">
              <a:alphaModFix/>
            </a:blip>
            <a:stretch>
              <a:fillRect/>
            </a:stretch>
          </p:blipFill>
          <p:spPr>
            <a:xfrm>
              <a:off x="-1075509" y="-1131675"/>
              <a:ext cx="3641590" cy="3060143"/>
            </a:xfrm>
            <a:prstGeom prst="rect">
              <a:avLst/>
            </a:prstGeom>
            <a:noFill/>
            <a:ln>
              <a:noFill/>
            </a:ln>
          </p:spPr>
        </p:pic>
        <p:pic>
          <p:nvPicPr>
            <p:cNvPr id="293" name="Google Shape;293;p23"/>
            <p:cNvPicPr preferRelativeResize="0"/>
            <p:nvPr/>
          </p:nvPicPr>
          <p:blipFill>
            <a:blip r:embed="rId4">
              <a:alphaModFix/>
            </a:blip>
            <a:stretch>
              <a:fillRect/>
            </a:stretch>
          </p:blipFill>
          <p:spPr>
            <a:xfrm rot="1392348">
              <a:off x="-938027" y="929395"/>
              <a:ext cx="2726349" cy="2421263"/>
            </a:xfrm>
            <a:prstGeom prst="rect">
              <a:avLst/>
            </a:prstGeom>
            <a:noFill/>
            <a:ln>
              <a:noFill/>
            </a:ln>
          </p:spPr>
        </p:pic>
      </p:grpSp>
      <p:grpSp>
        <p:nvGrpSpPr>
          <p:cNvPr id="294" name="Google Shape;294;p23"/>
          <p:cNvGrpSpPr/>
          <p:nvPr/>
        </p:nvGrpSpPr>
        <p:grpSpPr>
          <a:xfrm flipH="1" rot="-5400000">
            <a:off x="-400606" y="-1548425"/>
            <a:ext cx="2702243" cy="3680421"/>
            <a:chOff x="-1304773" y="-1131675"/>
            <a:chExt cx="3870854" cy="5272054"/>
          </a:xfrm>
        </p:grpSpPr>
        <p:pic>
          <p:nvPicPr>
            <p:cNvPr id="295" name="Google Shape;295;p23"/>
            <p:cNvPicPr preferRelativeResize="0"/>
            <p:nvPr/>
          </p:nvPicPr>
          <p:blipFill>
            <a:blip r:embed="rId2">
              <a:alphaModFix/>
            </a:blip>
            <a:stretch>
              <a:fillRect/>
            </a:stretch>
          </p:blipFill>
          <p:spPr>
            <a:xfrm flipH="1" rot="10800000">
              <a:off x="314069" y="2471754"/>
              <a:ext cx="1184750" cy="1668625"/>
            </a:xfrm>
            <a:prstGeom prst="rect">
              <a:avLst/>
            </a:prstGeom>
            <a:noFill/>
            <a:ln>
              <a:noFill/>
            </a:ln>
          </p:spPr>
        </p:pic>
        <p:pic>
          <p:nvPicPr>
            <p:cNvPr id="296" name="Google Shape;296;p23"/>
            <p:cNvPicPr preferRelativeResize="0"/>
            <p:nvPr/>
          </p:nvPicPr>
          <p:blipFill>
            <a:blip r:embed="rId3">
              <a:alphaModFix/>
            </a:blip>
            <a:stretch>
              <a:fillRect/>
            </a:stretch>
          </p:blipFill>
          <p:spPr>
            <a:xfrm>
              <a:off x="-1075509" y="-1131675"/>
              <a:ext cx="3641590" cy="3060143"/>
            </a:xfrm>
            <a:prstGeom prst="rect">
              <a:avLst/>
            </a:prstGeom>
            <a:noFill/>
            <a:ln>
              <a:noFill/>
            </a:ln>
          </p:spPr>
        </p:pic>
        <p:pic>
          <p:nvPicPr>
            <p:cNvPr id="297" name="Google Shape;297;p23"/>
            <p:cNvPicPr preferRelativeResize="0"/>
            <p:nvPr/>
          </p:nvPicPr>
          <p:blipFill>
            <a:blip r:embed="rId4">
              <a:alphaModFix/>
            </a:blip>
            <a:stretch>
              <a:fillRect/>
            </a:stretch>
          </p:blipFill>
          <p:spPr>
            <a:xfrm rot="1392348">
              <a:off x="-938027" y="929395"/>
              <a:ext cx="2726349" cy="2421263"/>
            </a:xfrm>
            <a:prstGeom prst="rect">
              <a:avLst/>
            </a:prstGeom>
            <a:noFill/>
            <a:ln>
              <a:noFill/>
            </a:ln>
          </p:spPr>
        </p:pic>
      </p:grpSp>
      <p:pic>
        <p:nvPicPr>
          <p:cNvPr id="298" name="Google Shape;298;p23"/>
          <p:cNvPicPr preferRelativeResize="0"/>
          <p:nvPr/>
        </p:nvPicPr>
        <p:blipFill>
          <a:blip r:embed="rId5">
            <a:alphaModFix/>
          </a:blip>
          <a:stretch>
            <a:fillRect/>
          </a:stretch>
        </p:blipFill>
        <p:spPr>
          <a:xfrm rot="3410488">
            <a:off x="-444705" y="4169049"/>
            <a:ext cx="1736410" cy="20027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7">
    <p:spTree>
      <p:nvGrpSpPr>
        <p:cNvPr id="299" name="Shape 299"/>
        <p:cNvGrpSpPr/>
        <p:nvPr/>
      </p:nvGrpSpPr>
      <p:grpSpPr>
        <a:xfrm>
          <a:off x="0" y="0"/>
          <a:ext cx="0" cy="0"/>
          <a:chOff x="0" y="0"/>
          <a:chExt cx="0" cy="0"/>
        </a:xfrm>
      </p:grpSpPr>
      <p:sp>
        <p:nvSpPr>
          <p:cNvPr id="300" name="Google Shape;300;p24"/>
          <p:cNvSpPr txBox="1"/>
          <p:nvPr>
            <p:ph idx="1" type="subTitle"/>
          </p:nvPr>
        </p:nvSpPr>
        <p:spPr>
          <a:xfrm>
            <a:off x="747880" y="2185050"/>
            <a:ext cx="3471300" cy="1662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p:txBody>
      </p:sp>
      <p:sp>
        <p:nvSpPr>
          <p:cNvPr id="301" name="Google Shape;301;p24"/>
          <p:cNvSpPr txBox="1"/>
          <p:nvPr>
            <p:ph type="title"/>
          </p:nvPr>
        </p:nvSpPr>
        <p:spPr>
          <a:xfrm>
            <a:off x="747875" y="1541250"/>
            <a:ext cx="3471300" cy="6438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02" name="Google Shape;302;p24"/>
          <p:cNvSpPr/>
          <p:nvPr/>
        </p:nvSpPr>
        <p:spPr>
          <a:xfrm rot="10800000">
            <a:off x="50" y="-12"/>
            <a:ext cx="9144142" cy="36194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4"/>
          <p:cNvSpPr/>
          <p:nvPr/>
        </p:nvSpPr>
        <p:spPr>
          <a:xfrm>
            <a:off x="50" y="4781551"/>
            <a:ext cx="9144142" cy="36194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4" name="Google Shape;304;p24"/>
          <p:cNvGrpSpPr/>
          <p:nvPr/>
        </p:nvGrpSpPr>
        <p:grpSpPr>
          <a:xfrm flipH="1" rot="5400000">
            <a:off x="5814716" y="2178859"/>
            <a:ext cx="3536096" cy="4017489"/>
            <a:chOff x="-1304773" y="-1131675"/>
            <a:chExt cx="4700380" cy="5340275"/>
          </a:xfrm>
        </p:grpSpPr>
        <p:pic>
          <p:nvPicPr>
            <p:cNvPr id="305" name="Google Shape;305;p24"/>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306" name="Google Shape;306;p24"/>
            <p:cNvPicPr preferRelativeResize="0"/>
            <p:nvPr/>
          </p:nvPicPr>
          <p:blipFill>
            <a:blip r:embed="rId3">
              <a:alphaModFix/>
            </a:blip>
            <a:stretch>
              <a:fillRect/>
            </a:stretch>
          </p:blipFill>
          <p:spPr>
            <a:xfrm flipH="1" rot="6734180">
              <a:off x="1957784" y="-382661"/>
              <a:ext cx="1167272" cy="1368418"/>
            </a:xfrm>
            <a:prstGeom prst="rect">
              <a:avLst/>
            </a:prstGeom>
            <a:noFill/>
            <a:ln>
              <a:noFill/>
            </a:ln>
          </p:spPr>
        </p:pic>
        <p:pic>
          <p:nvPicPr>
            <p:cNvPr id="307" name="Google Shape;307;p24"/>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308" name="Google Shape;308;p24"/>
            <p:cNvPicPr preferRelativeResize="0"/>
            <p:nvPr/>
          </p:nvPicPr>
          <p:blipFill>
            <a:blip r:embed="rId5">
              <a:alphaModFix/>
            </a:blip>
            <a:stretch>
              <a:fillRect/>
            </a:stretch>
          </p:blipFill>
          <p:spPr>
            <a:xfrm rot="1392348">
              <a:off x="-938027" y="929395"/>
              <a:ext cx="2726349" cy="2421263"/>
            </a:xfrm>
            <a:prstGeom prst="rect">
              <a:avLst/>
            </a:prstGeom>
            <a:noFill/>
            <a:ln>
              <a:noFill/>
            </a:ln>
          </p:spPr>
        </p:pic>
      </p:grpSp>
      <p:grpSp>
        <p:nvGrpSpPr>
          <p:cNvPr id="309" name="Google Shape;309;p24"/>
          <p:cNvGrpSpPr/>
          <p:nvPr/>
        </p:nvGrpSpPr>
        <p:grpSpPr>
          <a:xfrm flipH="1" rot="-5400000">
            <a:off x="-690859" y="-1410991"/>
            <a:ext cx="3536096" cy="4017489"/>
            <a:chOff x="-1304773" y="-1131675"/>
            <a:chExt cx="4700380" cy="5340275"/>
          </a:xfrm>
        </p:grpSpPr>
        <p:pic>
          <p:nvPicPr>
            <p:cNvPr id="310" name="Google Shape;310;p24"/>
            <p:cNvPicPr preferRelativeResize="0"/>
            <p:nvPr/>
          </p:nvPicPr>
          <p:blipFill>
            <a:blip r:embed="rId2">
              <a:alphaModFix/>
            </a:blip>
            <a:stretch>
              <a:fillRect/>
            </a:stretch>
          </p:blipFill>
          <p:spPr>
            <a:xfrm flipH="1" rot="10800000">
              <a:off x="-54324" y="2539975"/>
              <a:ext cx="1184750" cy="1668625"/>
            </a:xfrm>
            <a:prstGeom prst="rect">
              <a:avLst/>
            </a:prstGeom>
            <a:noFill/>
            <a:ln>
              <a:noFill/>
            </a:ln>
          </p:spPr>
        </p:pic>
        <p:pic>
          <p:nvPicPr>
            <p:cNvPr id="311" name="Google Shape;311;p24"/>
            <p:cNvPicPr preferRelativeResize="0"/>
            <p:nvPr/>
          </p:nvPicPr>
          <p:blipFill>
            <a:blip r:embed="rId3">
              <a:alphaModFix/>
            </a:blip>
            <a:stretch>
              <a:fillRect/>
            </a:stretch>
          </p:blipFill>
          <p:spPr>
            <a:xfrm flipH="1" rot="6734180">
              <a:off x="1957784" y="-382661"/>
              <a:ext cx="1167272" cy="1368418"/>
            </a:xfrm>
            <a:prstGeom prst="rect">
              <a:avLst/>
            </a:prstGeom>
            <a:noFill/>
            <a:ln>
              <a:noFill/>
            </a:ln>
          </p:spPr>
        </p:pic>
        <p:pic>
          <p:nvPicPr>
            <p:cNvPr id="312" name="Google Shape;312;p24"/>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313" name="Google Shape;313;p24"/>
            <p:cNvPicPr preferRelativeResize="0"/>
            <p:nvPr/>
          </p:nvPicPr>
          <p:blipFill>
            <a:blip r:embed="rId5">
              <a:alphaModFix/>
            </a:blip>
            <a:stretch>
              <a:fillRect/>
            </a:stretch>
          </p:blipFill>
          <p:spPr>
            <a:xfrm rot="1392348">
              <a:off x="-938027" y="929395"/>
              <a:ext cx="2726349" cy="2421263"/>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9">
    <p:spTree>
      <p:nvGrpSpPr>
        <p:cNvPr id="314" name="Shape 314"/>
        <p:cNvGrpSpPr/>
        <p:nvPr/>
      </p:nvGrpSpPr>
      <p:grpSpPr>
        <a:xfrm>
          <a:off x="0" y="0"/>
          <a:ext cx="0" cy="0"/>
          <a:chOff x="0" y="0"/>
          <a:chExt cx="0" cy="0"/>
        </a:xfrm>
      </p:grpSpPr>
      <p:sp>
        <p:nvSpPr>
          <p:cNvPr id="315" name="Google Shape;315;p25"/>
          <p:cNvSpPr txBox="1"/>
          <p:nvPr>
            <p:ph type="title"/>
          </p:nvPr>
        </p:nvSpPr>
        <p:spPr>
          <a:xfrm>
            <a:off x="2697630" y="957188"/>
            <a:ext cx="3748800" cy="166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316" name="Google Shape;316;p25"/>
          <p:cNvSpPr txBox="1"/>
          <p:nvPr>
            <p:ph idx="1" type="subTitle"/>
          </p:nvPr>
        </p:nvSpPr>
        <p:spPr>
          <a:xfrm>
            <a:off x="3114675" y="2529913"/>
            <a:ext cx="2914800" cy="116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ONLY_1_1">
    <p:spTree>
      <p:nvGrpSpPr>
        <p:cNvPr id="317" name="Shape 317"/>
        <p:cNvGrpSpPr/>
        <p:nvPr/>
      </p:nvGrpSpPr>
      <p:grpSpPr>
        <a:xfrm>
          <a:off x="0" y="0"/>
          <a:ext cx="0" cy="0"/>
          <a:chOff x="0" y="0"/>
          <a:chExt cx="0" cy="0"/>
        </a:xfrm>
      </p:grpSpPr>
      <p:sp>
        <p:nvSpPr>
          <p:cNvPr id="318" name="Google Shape;318;p26"/>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19" name="Google Shape;319;p26"/>
          <p:cNvSpPr txBox="1"/>
          <p:nvPr>
            <p:ph idx="1" type="subTitle"/>
          </p:nvPr>
        </p:nvSpPr>
        <p:spPr>
          <a:xfrm>
            <a:off x="1580550" y="3585038"/>
            <a:ext cx="2541900" cy="49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320" name="Google Shape;320;p26"/>
          <p:cNvSpPr txBox="1"/>
          <p:nvPr>
            <p:ph idx="2" type="subTitle"/>
          </p:nvPr>
        </p:nvSpPr>
        <p:spPr>
          <a:xfrm>
            <a:off x="1580550" y="3977960"/>
            <a:ext cx="25419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321" name="Google Shape;321;p26"/>
          <p:cNvSpPr txBox="1"/>
          <p:nvPr>
            <p:ph idx="3" type="subTitle"/>
          </p:nvPr>
        </p:nvSpPr>
        <p:spPr>
          <a:xfrm>
            <a:off x="5021538" y="3585038"/>
            <a:ext cx="2541900" cy="49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322" name="Google Shape;322;p26"/>
          <p:cNvSpPr txBox="1"/>
          <p:nvPr>
            <p:ph idx="4" type="subTitle"/>
          </p:nvPr>
        </p:nvSpPr>
        <p:spPr>
          <a:xfrm>
            <a:off x="5021538" y="3977960"/>
            <a:ext cx="2541900" cy="676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grpSp>
        <p:nvGrpSpPr>
          <p:cNvPr id="323" name="Google Shape;323;p26"/>
          <p:cNvGrpSpPr/>
          <p:nvPr/>
        </p:nvGrpSpPr>
        <p:grpSpPr>
          <a:xfrm flipH="1">
            <a:off x="-1005884" y="3297056"/>
            <a:ext cx="2150249" cy="2479655"/>
            <a:chOff x="5325298" y="1417267"/>
            <a:chExt cx="2914801" cy="3361332"/>
          </a:xfrm>
        </p:grpSpPr>
        <p:pic>
          <p:nvPicPr>
            <p:cNvPr id="324" name="Google Shape;324;p26"/>
            <p:cNvPicPr preferRelativeResize="0"/>
            <p:nvPr/>
          </p:nvPicPr>
          <p:blipFill>
            <a:blip r:embed="rId2">
              <a:alphaModFix/>
            </a:blip>
            <a:stretch>
              <a:fillRect/>
            </a:stretch>
          </p:blipFill>
          <p:spPr>
            <a:xfrm rot="-3834659">
              <a:off x="6636448" y="2167222"/>
              <a:ext cx="1097961" cy="357055"/>
            </a:xfrm>
            <a:prstGeom prst="rect">
              <a:avLst/>
            </a:prstGeom>
            <a:noFill/>
            <a:ln>
              <a:noFill/>
            </a:ln>
          </p:spPr>
        </p:pic>
        <p:pic>
          <p:nvPicPr>
            <p:cNvPr id="325" name="Google Shape;325;p26"/>
            <p:cNvPicPr preferRelativeResize="0"/>
            <p:nvPr/>
          </p:nvPicPr>
          <p:blipFill>
            <a:blip r:embed="rId2">
              <a:alphaModFix/>
            </a:blip>
            <a:stretch>
              <a:fillRect/>
            </a:stretch>
          </p:blipFill>
          <p:spPr>
            <a:xfrm rot="-5244271">
              <a:off x="6186098" y="2182273"/>
              <a:ext cx="1097958" cy="357056"/>
            </a:xfrm>
            <a:prstGeom prst="rect">
              <a:avLst/>
            </a:prstGeom>
            <a:noFill/>
            <a:ln>
              <a:noFill/>
            </a:ln>
          </p:spPr>
        </p:pic>
        <p:pic>
          <p:nvPicPr>
            <p:cNvPr id="326" name="Google Shape;326;p26"/>
            <p:cNvPicPr preferRelativeResize="0"/>
            <p:nvPr/>
          </p:nvPicPr>
          <p:blipFill>
            <a:blip r:embed="rId3">
              <a:alphaModFix/>
            </a:blip>
            <a:stretch>
              <a:fillRect/>
            </a:stretch>
          </p:blipFill>
          <p:spPr>
            <a:xfrm flipH="1" rot="-395810">
              <a:off x="5715995" y="1469559"/>
              <a:ext cx="990785" cy="1395436"/>
            </a:xfrm>
            <a:prstGeom prst="rect">
              <a:avLst/>
            </a:prstGeom>
            <a:noFill/>
            <a:ln>
              <a:noFill/>
            </a:ln>
          </p:spPr>
        </p:pic>
        <p:pic>
          <p:nvPicPr>
            <p:cNvPr id="327" name="Google Shape;327;p26"/>
            <p:cNvPicPr preferRelativeResize="0"/>
            <p:nvPr/>
          </p:nvPicPr>
          <p:blipFill>
            <a:blip r:embed="rId4">
              <a:alphaModFix/>
            </a:blip>
            <a:stretch>
              <a:fillRect/>
            </a:stretch>
          </p:blipFill>
          <p:spPr>
            <a:xfrm>
              <a:off x="5325298" y="2329184"/>
              <a:ext cx="2914801" cy="2449415"/>
            </a:xfrm>
            <a:prstGeom prst="rect">
              <a:avLst/>
            </a:prstGeom>
            <a:noFill/>
            <a:ln>
              <a:noFill/>
            </a:ln>
          </p:spPr>
        </p:pic>
      </p:grpSp>
      <p:grpSp>
        <p:nvGrpSpPr>
          <p:cNvPr id="328" name="Google Shape;328;p26"/>
          <p:cNvGrpSpPr/>
          <p:nvPr/>
        </p:nvGrpSpPr>
        <p:grpSpPr>
          <a:xfrm>
            <a:off x="7255232" y="-1101652"/>
            <a:ext cx="3113462" cy="3053453"/>
            <a:chOff x="367974" y="-262634"/>
            <a:chExt cx="3805257" cy="3731916"/>
          </a:xfrm>
        </p:grpSpPr>
        <p:pic>
          <p:nvPicPr>
            <p:cNvPr id="329" name="Google Shape;329;p26"/>
            <p:cNvPicPr preferRelativeResize="0"/>
            <p:nvPr/>
          </p:nvPicPr>
          <p:blipFill>
            <a:blip r:embed="rId2">
              <a:alphaModFix/>
            </a:blip>
            <a:stretch>
              <a:fillRect/>
            </a:stretch>
          </p:blipFill>
          <p:spPr>
            <a:xfrm flipH="1" rot="-4265453">
              <a:off x="1663234" y="2545547"/>
              <a:ext cx="1097963" cy="357054"/>
            </a:xfrm>
            <a:prstGeom prst="rect">
              <a:avLst/>
            </a:prstGeom>
            <a:noFill/>
            <a:ln>
              <a:noFill/>
            </a:ln>
          </p:spPr>
        </p:pic>
        <p:pic>
          <p:nvPicPr>
            <p:cNvPr id="330" name="Google Shape;330;p26"/>
            <p:cNvPicPr preferRelativeResize="0"/>
            <p:nvPr/>
          </p:nvPicPr>
          <p:blipFill>
            <a:blip r:embed="rId2">
              <a:alphaModFix/>
            </a:blip>
            <a:stretch>
              <a:fillRect/>
            </a:stretch>
          </p:blipFill>
          <p:spPr>
            <a:xfrm flipH="1" rot="-5400000">
              <a:off x="2047059" y="2741772"/>
              <a:ext cx="1097964" cy="357054"/>
            </a:xfrm>
            <a:prstGeom prst="rect">
              <a:avLst/>
            </a:prstGeom>
            <a:noFill/>
            <a:ln>
              <a:noFill/>
            </a:ln>
          </p:spPr>
        </p:pic>
        <p:pic>
          <p:nvPicPr>
            <p:cNvPr id="331" name="Google Shape;331;p26"/>
            <p:cNvPicPr preferRelativeResize="0"/>
            <p:nvPr/>
          </p:nvPicPr>
          <p:blipFill>
            <a:blip r:embed="rId5">
              <a:alphaModFix/>
            </a:blip>
            <a:stretch>
              <a:fillRect/>
            </a:stretch>
          </p:blipFill>
          <p:spPr>
            <a:xfrm flipH="1" rot="-4593619">
              <a:off x="585459" y="919108"/>
              <a:ext cx="1167270" cy="1368416"/>
            </a:xfrm>
            <a:prstGeom prst="rect">
              <a:avLst/>
            </a:prstGeom>
            <a:noFill/>
            <a:ln>
              <a:noFill/>
            </a:ln>
          </p:spPr>
        </p:pic>
        <p:pic>
          <p:nvPicPr>
            <p:cNvPr id="332" name="Google Shape;332;p26"/>
            <p:cNvPicPr preferRelativeResize="0"/>
            <p:nvPr/>
          </p:nvPicPr>
          <p:blipFill>
            <a:blip r:embed="rId3">
              <a:alphaModFix/>
            </a:blip>
            <a:stretch>
              <a:fillRect/>
            </a:stretch>
          </p:blipFill>
          <p:spPr>
            <a:xfrm flipH="1" rot="-6306671">
              <a:off x="1371644" y="1704035"/>
              <a:ext cx="990786" cy="1395435"/>
            </a:xfrm>
            <a:prstGeom prst="rect">
              <a:avLst/>
            </a:prstGeom>
            <a:noFill/>
            <a:ln>
              <a:noFill/>
            </a:ln>
          </p:spPr>
        </p:pic>
        <p:pic>
          <p:nvPicPr>
            <p:cNvPr id="333" name="Google Shape;333;p26"/>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pic>
        <p:nvPicPr>
          <p:cNvPr id="334" name="Google Shape;334;p26"/>
          <p:cNvPicPr preferRelativeResize="0"/>
          <p:nvPr/>
        </p:nvPicPr>
        <p:blipFill>
          <a:blip r:embed="rId7">
            <a:alphaModFix/>
          </a:blip>
          <a:stretch>
            <a:fillRect/>
          </a:stretch>
        </p:blipFill>
        <p:spPr>
          <a:xfrm rot="-8903079">
            <a:off x="-587990" y="-484872"/>
            <a:ext cx="1523039" cy="1756689"/>
          </a:xfrm>
          <a:prstGeom prst="rect">
            <a:avLst/>
          </a:prstGeom>
          <a:noFill/>
          <a:ln>
            <a:noFill/>
          </a:ln>
        </p:spPr>
      </p:pic>
      <p:pic>
        <p:nvPicPr>
          <p:cNvPr id="335" name="Google Shape;335;p26"/>
          <p:cNvPicPr preferRelativeResize="0"/>
          <p:nvPr/>
        </p:nvPicPr>
        <p:blipFill>
          <a:blip r:embed="rId8">
            <a:alphaModFix/>
          </a:blip>
          <a:stretch>
            <a:fillRect/>
          </a:stretch>
        </p:blipFill>
        <p:spPr>
          <a:xfrm flipH="1" rot="-5400007">
            <a:off x="8635959" y="3717040"/>
            <a:ext cx="847557" cy="1193720"/>
          </a:xfrm>
          <a:prstGeom prst="rect">
            <a:avLst/>
          </a:prstGeom>
          <a:noFill/>
          <a:ln>
            <a:noFill/>
          </a:ln>
        </p:spPr>
      </p:pic>
      <p:pic>
        <p:nvPicPr>
          <p:cNvPr id="336" name="Google Shape;336;p26"/>
          <p:cNvPicPr preferRelativeResize="0"/>
          <p:nvPr/>
        </p:nvPicPr>
        <p:blipFill>
          <a:blip r:embed="rId9">
            <a:alphaModFix/>
          </a:blip>
          <a:stretch>
            <a:fillRect/>
          </a:stretch>
        </p:blipFill>
        <p:spPr>
          <a:xfrm flipH="1" rot="-4412680">
            <a:off x="8307486" y="4544791"/>
            <a:ext cx="782837" cy="91773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IG_NUMBER_1">
    <p:spTree>
      <p:nvGrpSpPr>
        <p:cNvPr id="337" name="Shape 337"/>
        <p:cNvGrpSpPr/>
        <p:nvPr/>
      </p:nvGrpSpPr>
      <p:grpSpPr>
        <a:xfrm>
          <a:off x="0" y="0"/>
          <a:ext cx="0" cy="0"/>
          <a:chOff x="0" y="0"/>
          <a:chExt cx="0" cy="0"/>
        </a:xfrm>
      </p:grpSpPr>
      <p:sp>
        <p:nvSpPr>
          <p:cNvPr id="338" name="Google Shape;338;p27"/>
          <p:cNvSpPr txBox="1"/>
          <p:nvPr>
            <p:ph hasCustomPrompt="1" type="title"/>
          </p:nvPr>
        </p:nvSpPr>
        <p:spPr>
          <a:xfrm>
            <a:off x="5189363" y="2951550"/>
            <a:ext cx="2474700" cy="448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39" name="Google Shape;339;p27"/>
          <p:cNvSpPr txBox="1"/>
          <p:nvPr>
            <p:ph idx="1" type="subTitle"/>
          </p:nvPr>
        </p:nvSpPr>
        <p:spPr>
          <a:xfrm>
            <a:off x="5191260" y="3323550"/>
            <a:ext cx="2470800" cy="69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accent3"/>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40" name="Google Shape;340;p27"/>
          <p:cNvSpPr txBox="1"/>
          <p:nvPr>
            <p:ph hasCustomPrompt="1" idx="2" type="title"/>
          </p:nvPr>
        </p:nvSpPr>
        <p:spPr>
          <a:xfrm>
            <a:off x="3332700" y="1125150"/>
            <a:ext cx="2478600" cy="448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41" name="Google Shape;341;p27"/>
          <p:cNvSpPr txBox="1"/>
          <p:nvPr>
            <p:ph idx="3" type="subTitle"/>
          </p:nvPr>
        </p:nvSpPr>
        <p:spPr>
          <a:xfrm>
            <a:off x="3335475" y="1497150"/>
            <a:ext cx="2474700" cy="69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accent3"/>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42" name="Google Shape;342;p27"/>
          <p:cNvSpPr txBox="1"/>
          <p:nvPr>
            <p:ph hasCustomPrompt="1" idx="4" type="title"/>
          </p:nvPr>
        </p:nvSpPr>
        <p:spPr>
          <a:xfrm>
            <a:off x="1481888" y="2951550"/>
            <a:ext cx="2470800" cy="448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2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43" name="Google Shape;343;p27"/>
          <p:cNvSpPr txBox="1"/>
          <p:nvPr>
            <p:ph idx="5" type="subTitle"/>
          </p:nvPr>
        </p:nvSpPr>
        <p:spPr>
          <a:xfrm>
            <a:off x="1483784" y="3323550"/>
            <a:ext cx="2466900" cy="69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accent3"/>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344" name="Google Shape;344;p27"/>
          <p:cNvGrpSpPr/>
          <p:nvPr/>
        </p:nvGrpSpPr>
        <p:grpSpPr>
          <a:xfrm>
            <a:off x="-2168835" y="-1971284"/>
            <a:ext cx="12811557" cy="8955348"/>
            <a:chOff x="-2168835" y="-1971284"/>
            <a:chExt cx="12811557" cy="8955348"/>
          </a:xfrm>
        </p:grpSpPr>
        <p:pic>
          <p:nvPicPr>
            <p:cNvPr id="345" name="Google Shape;345;p27"/>
            <p:cNvPicPr preferRelativeResize="0"/>
            <p:nvPr/>
          </p:nvPicPr>
          <p:blipFill>
            <a:blip r:embed="rId2">
              <a:alphaModFix/>
            </a:blip>
            <a:stretch>
              <a:fillRect/>
            </a:stretch>
          </p:blipFill>
          <p:spPr>
            <a:xfrm flipH="1" rot="7332328">
              <a:off x="1324165" y="-918217"/>
              <a:ext cx="1618489" cy="1866776"/>
            </a:xfrm>
            <a:prstGeom prst="rect">
              <a:avLst/>
            </a:prstGeom>
            <a:noFill/>
            <a:ln>
              <a:noFill/>
            </a:ln>
          </p:spPr>
        </p:pic>
        <p:pic>
          <p:nvPicPr>
            <p:cNvPr id="346" name="Google Shape;346;p27"/>
            <p:cNvPicPr preferRelativeResize="0"/>
            <p:nvPr/>
          </p:nvPicPr>
          <p:blipFill>
            <a:blip r:embed="rId3">
              <a:alphaModFix/>
            </a:blip>
            <a:stretch>
              <a:fillRect/>
            </a:stretch>
          </p:blipFill>
          <p:spPr>
            <a:xfrm flipH="1" rot="7155886">
              <a:off x="7068518" y="-1221197"/>
              <a:ext cx="2726349" cy="2421263"/>
            </a:xfrm>
            <a:prstGeom prst="rect">
              <a:avLst/>
            </a:prstGeom>
            <a:noFill/>
            <a:ln>
              <a:noFill/>
            </a:ln>
          </p:spPr>
        </p:pic>
        <p:pic>
          <p:nvPicPr>
            <p:cNvPr id="347" name="Google Shape;347;p27"/>
            <p:cNvPicPr preferRelativeResize="0"/>
            <p:nvPr/>
          </p:nvPicPr>
          <p:blipFill>
            <a:blip r:embed="rId4">
              <a:alphaModFix/>
            </a:blip>
            <a:stretch>
              <a:fillRect/>
            </a:stretch>
          </p:blipFill>
          <p:spPr>
            <a:xfrm rot="-8653970">
              <a:off x="6114019" y="-1032514"/>
              <a:ext cx="1480484" cy="1735598"/>
            </a:xfrm>
            <a:prstGeom prst="rect">
              <a:avLst/>
            </a:prstGeom>
            <a:noFill/>
            <a:ln>
              <a:noFill/>
            </a:ln>
          </p:spPr>
        </p:pic>
        <p:pic>
          <p:nvPicPr>
            <p:cNvPr id="348" name="Google Shape;348;p27"/>
            <p:cNvPicPr preferRelativeResize="0"/>
            <p:nvPr/>
          </p:nvPicPr>
          <p:blipFill>
            <a:blip r:embed="rId5">
              <a:alphaModFix/>
            </a:blip>
            <a:stretch>
              <a:fillRect/>
            </a:stretch>
          </p:blipFill>
          <p:spPr>
            <a:xfrm flipH="1" rot="10800000">
              <a:off x="-704650" y="4263388"/>
              <a:ext cx="3237624" cy="2720675"/>
            </a:xfrm>
            <a:prstGeom prst="rect">
              <a:avLst/>
            </a:prstGeom>
            <a:noFill/>
            <a:ln>
              <a:noFill/>
            </a:ln>
          </p:spPr>
        </p:pic>
        <p:pic>
          <p:nvPicPr>
            <p:cNvPr id="349" name="Google Shape;349;p27"/>
            <p:cNvPicPr preferRelativeResize="0"/>
            <p:nvPr/>
          </p:nvPicPr>
          <p:blipFill>
            <a:blip r:embed="rId3">
              <a:alphaModFix/>
            </a:blip>
            <a:stretch>
              <a:fillRect/>
            </a:stretch>
          </p:blipFill>
          <p:spPr>
            <a:xfrm flipH="1" rot="7155886">
              <a:off x="-1809507" y="3205232"/>
              <a:ext cx="2726349" cy="2421263"/>
            </a:xfrm>
            <a:prstGeom prst="rect">
              <a:avLst/>
            </a:prstGeom>
            <a:noFill/>
            <a:ln>
              <a:noFill/>
            </a:ln>
          </p:spPr>
        </p:pic>
        <p:pic>
          <p:nvPicPr>
            <p:cNvPr id="350" name="Google Shape;350;p27"/>
            <p:cNvPicPr preferRelativeResize="0"/>
            <p:nvPr/>
          </p:nvPicPr>
          <p:blipFill>
            <a:blip r:embed="rId5">
              <a:alphaModFix/>
            </a:blip>
            <a:stretch>
              <a:fillRect/>
            </a:stretch>
          </p:blipFill>
          <p:spPr>
            <a:xfrm flipH="1" rot="-4822066">
              <a:off x="-1106379" y="-1518903"/>
              <a:ext cx="3161523" cy="2656725"/>
            </a:xfrm>
            <a:prstGeom prst="rect">
              <a:avLst/>
            </a:prstGeom>
            <a:noFill/>
            <a:ln>
              <a:noFill/>
            </a:ln>
          </p:spPr>
        </p:pic>
        <p:pic>
          <p:nvPicPr>
            <p:cNvPr id="351" name="Google Shape;351;p27"/>
            <p:cNvPicPr preferRelativeResize="0"/>
            <p:nvPr/>
          </p:nvPicPr>
          <p:blipFill>
            <a:blip r:embed="rId5">
              <a:alphaModFix/>
            </a:blip>
            <a:stretch>
              <a:fillRect/>
            </a:stretch>
          </p:blipFill>
          <p:spPr>
            <a:xfrm flipH="1" rot="-4822062">
              <a:off x="7956721" y="102712"/>
              <a:ext cx="2574835" cy="2163721"/>
            </a:xfrm>
            <a:prstGeom prst="rect">
              <a:avLst/>
            </a:prstGeom>
            <a:noFill/>
            <a:ln>
              <a:noFill/>
            </a:ln>
          </p:spPr>
        </p:pic>
        <p:pic>
          <p:nvPicPr>
            <p:cNvPr id="352" name="Google Shape;352;p27"/>
            <p:cNvPicPr preferRelativeResize="0"/>
            <p:nvPr/>
          </p:nvPicPr>
          <p:blipFill>
            <a:blip r:embed="rId2">
              <a:alphaModFix/>
            </a:blip>
            <a:stretch>
              <a:fillRect/>
            </a:stretch>
          </p:blipFill>
          <p:spPr>
            <a:xfrm rot="-2889671">
              <a:off x="8287849" y="3869575"/>
              <a:ext cx="1864251" cy="2150240"/>
            </a:xfrm>
            <a:prstGeom prst="rect">
              <a:avLst/>
            </a:prstGeom>
            <a:noFill/>
            <a:ln>
              <a:noFill/>
            </a:ln>
          </p:spPr>
        </p:pic>
        <p:pic>
          <p:nvPicPr>
            <p:cNvPr id="353" name="Google Shape;353;p27"/>
            <p:cNvPicPr preferRelativeResize="0"/>
            <p:nvPr/>
          </p:nvPicPr>
          <p:blipFill>
            <a:blip r:embed="rId6">
              <a:alphaModFix/>
            </a:blip>
            <a:stretch>
              <a:fillRect/>
            </a:stretch>
          </p:blipFill>
          <p:spPr>
            <a:xfrm rot="-5580761">
              <a:off x="7543913" y="4409897"/>
              <a:ext cx="1184749" cy="1668629"/>
            </a:xfrm>
            <a:prstGeom prst="rect">
              <a:avLst/>
            </a:prstGeom>
            <a:noFill/>
            <a:ln>
              <a:noFill/>
            </a:ln>
          </p:spPr>
        </p:pic>
        <p:pic>
          <p:nvPicPr>
            <p:cNvPr id="354" name="Google Shape;354;p27"/>
            <p:cNvPicPr preferRelativeResize="0"/>
            <p:nvPr/>
          </p:nvPicPr>
          <p:blipFill>
            <a:blip r:embed="rId4">
              <a:alphaModFix/>
            </a:blip>
            <a:stretch>
              <a:fillRect/>
            </a:stretch>
          </p:blipFill>
          <p:spPr>
            <a:xfrm flipH="1" rot="3550003">
              <a:off x="-420581" y="2624336"/>
              <a:ext cx="1094281" cy="1282844"/>
            </a:xfrm>
            <a:prstGeom prst="rect">
              <a:avLst/>
            </a:prstGeom>
            <a:noFill/>
            <a:ln>
              <a:noFill/>
            </a:ln>
          </p:spPr>
        </p:pic>
        <p:pic>
          <p:nvPicPr>
            <p:cNvPr id="355" name="Google Shape;355;p27"/>
            <p:cNvPicPr preferRelativeResize="0"/>
            <p:nvPr/>
          </p:nvPicPr>
          <p:blipFill>
            <a:blip r:embed="rId4">
              <a:alphaModFix/>
            </a:blip>
            <a:stretch>
              <a:fillRect/>
            </a:stretch>
          </p:blipFill>
          <p:spPr>
            <a:xfrm rot="-3550003">
              <a:off x="6502794" y="4540591"/>
              <a:ext cx="1094281" cy="1282844"/>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4">
    <p:spTree>
      <p:nvGrpSpPr>
        <p:cNvPr id="356" name="Shape 356"/>
        <p:cNvGrpSpPr/>
        <p:nvPr/>
      </p:nvGrpSpPr>
      <p:grpSpPr>
        <a:xfrm>
          <a:off x="0" y="0"/>
          <a:ext cx="0" cy="0"/>
          <a:chOff x="0" y="0"/>
          <a:chExt cx="0" cy="0"/>
        </a:xfrm>
      </p:grpSpPr>
      <p:sp>
        <p:nvSpPr>
          <p:cNvPr id="357" name="Google Shape;357;p28"/>
          <p:cNvSpPr txBox="1"/>
          <p:nvPr>
            <p:ph hasCustomPrompt="1" type="title"/>
          </p:nvPr>
        </p:nvSpPr>
        <p:spPr>
          <a:xfrm>
            <a:off x="4034550" y="1170175"/>
            <a:ext cx="1074900" cy="1066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62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358" name="Google Shape;358;p28"/>
          <p:cNvSpPr txBox="1"/>
          <p:nvPr>
            <p:ph idx="1" type="subTitle"/>
          </p:nvPr>
        </p:nvSpPr>
        <p:spPr>
          <a:xfrm>
            <a:off x="2138075" y="3739933"/>
            <a:ext cx="4868100" cy="42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359" name="Google Shape;359;p28"/>
          <p:cNvSpPr txBox="1"/>
          <p:nvPr>
            <p:ph idx="2" type="title"/>
          </p:nvPr>
        </p:nvSpPr>
        <p:spPr>
          <a:xfrm>
            <a:off x="1855325" y="2570347"/>
            <a:ext cx="5433600" cy="106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i="1" sz="6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6">
    <p:spTree>
      <p:nvGrpSpPr>
        <p:cNvPr id="360" name="Shape 360"/>
        <p:cNvGrpSpPr/>
        <p:nvPr/>
      </p:nvGrpSpPr>
      <p:grpSpPr>
        <a:xfrm>
          <a:off x="0" y="0"/>
          <a:ext cx="0" cy="0"/>
          <a:chOff x="0" y="0"/>
          <a:chExt cx="0" cy="0"/>
        </a:xfrm>
      </p:grpSpPr>
      <p:sp>
        <p:nvSpPr>
          <p:cNvPr id="361" name="Google Shape;361;p29"/>
          <p:cNvSpPr/>
          <p:nvPr/>
        </p:nvSpPr>
        <p:spPr>
          <a:xfrm>
            <a:off x="100" y="0"/>
            <a:ext cx="9144000" cy="5143500"/>
          </a:xfrm>
          <a:prstGeom prst="rect">
            <a:avLst/>
          </a:prstGeom>
          <a:solidFill>
            <a:srgbClr val="E8FEDE">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9"/>
          <p:cNvSpPr txBox="1"/>
          <p:nvPr>
            <p:ph type="title"/>
          </p:nvPr>
        </p:nvSpPr>
        <p:spPr>
          <a:xfrm>
            <a:off x="720300" y="452325"/>
            <a:ext cx="3159900" cy="11988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363" name="Google Shape;363;p29"/>
          <p:cNvPicPr preferRelativeResize="0"/>
          <p:nvPr/>
        </p:nvPicPr>
        <p:blipFill>
          <a:blip r:embed="rId2">
            <a:alphaModFix/>
          </a:blip>
          <a:stretch>
            <a:fillRect/>
          </a:stretch>
        </p:blipFill>
        <p:spPr>
          <a:xfrm rot="-589746">
            <a:off x="3313259" y="986675"/>
            <a:ext cx="1496210" cy="1766598"/>
          </a:xfrm>
          <a:prstGeom prst="rect">
            <a:avLst/>
          </a:prstGeom>
          <a:noFill/>
          <a:ln>
            <a:noFill/>
          </a:ln>
        </p:spPr>
      </p:pic>
      <p:pic>
        <p:nvPicPr>
          <p:cNvPr id="364" name="Google Shape;364;p29"/>
          <p:cNvPicPr preferRelativeResize="0"/>
          <p:nvPr/>
        </p:nvPicPr>
        <p:blipFill>
          <a:blip r:embed="rId3">
            <a:alphaModFix/>
          </a:blip>
          <a:stretch>
            <a:fillRect/>
          </a:stretch>
        </p:blipFill>
        <p:spPr>
          <a:xfrm rot="8100000">
            <a:off x="3574078" y="-333699"/>
            <a:ext cx="2096145" cy="1766599"/>
          </a:xfrm>
          <a:prstGeom prst="rect">
            <a:avLst/>
          </a:prstGeom>
          <a:noFill/>
          <a:ln>
            <a:noFill/>
          </a:ln>
        </p:spPr>
      </p:pic>
      <p:sp>
        <p:nvSpPr>
          <p:cNvPr id="365" name="Google Shape;365;p29"/>
          <p:cNvSpPr/>
          <p:nvPr/>
        </p:nvSpPr>
        <p:spPr>
          <a:xfrm>
            <a:off x="-435300" y="-571525"/>
            <a:ext cx="5007300" cy="28716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66" name="Google Shape;366;p29"/>
          <p:cNvPicPr preferRelativeResize="0"/>
          <p:nvPr/>
        </p:nvPicPr>
        <p:blipFill>
          <a:blip r:embed="rId4">
            <a:alphaModFix/>
          </a:blip>
          <a:stretch>
            <a:fillRect/>
          </a:stretch>
        </p:blipFill>
        <p:spPr>
          <a:xfrm rot="9900000">
            <a:off x="-790337" y="-594349"/>
            <a:ext cx="1934326" cy="1766600"/>
          </a:xfrm>
          <a:prstGeom prst="rect">
            <a:avLst/>
          </a:prstGeom>
          <a:noFill/>
          <a:ln>
            <a:noFill/>
          </a:ln>
        </p:spPr>
      </p:pic>
      <p:pic>
        <p:nvPicPr>
          <p:cNvPr id="367" name="Google Shape;367;p29"/>
          <p:cNvPicPr preferRelativeResize="0"/>
          <p:nvPr/>
        </p:nvPicPr>
        <p:blipFill>
          <a:blip r:embed="rId5">
            <a:alphaModFix/>
          </a:blip>
          <a:stretch>
            <a:fillRect/>
          </a:stretch>
        </p:blipFill>
        <p:spPr>
          <a:xfrm rot="3914050">
            <a:off x="648654" y="-531388"/>
            <a:ext cx="895892" cy="1261800"/>
          </a:xfrm>
          <a:prstGeom prst="rect">
            <a:avLst/>
          </a:prstGeom>
          <a:noFill/>
          <a:ln>
            <a:noFill/>
          </a:ln>
        </p:spPr>
      </p:pic>
      <p:pic>
        <p:nvPicPr>
          <p:cNvPr id="368" name="Google Shape;368;p29"/>
          <p:cNvPicPr preferRelativeResize="0"/>
          <p:nvPr/>
        </p:nvPicPr>
        <p:blipFill>
          <a:blip r:embed="rId6">
            <a:alphaModFix/>
          </a:blip>
          <a:stretch>
            <a:fillRect/>
          </a:stretch>
        </p:blipFill>
        <p:spPr>
          <a:xfrm>
            <a:off x="-1059802" y="371200"/>
            <a:ext cx="2229976" cy="22760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17">
    <p:spTree>
      <p:nvGrpSpPr>
        <p:cNvPr id="369" name="Shape 369"/>
        <p:cNvGrpSpPr/>
        <p:nvPr/>
      </p:nvGrpSpPr>
      <p:grpSpPr>
        <a:xfrm>
          <a:off x="0" y="0"/>
          <a:ext cx="0" cy="0"/>
          <a:chOff x="0" y="0"/>
          <a:chExt cx="0" cy="0"/>
        </a:xfrm>
      </p:grpSpPr>
      <p:sp>
        <p:nvSpPr>
          <p:cNvPr id="370" name="Google Shape;370;p30"/>
          <p:cNvSpPr txBox="1"/>
          <p:nvPr>
            <p:ph hasCustomPrompt="1" type="title"/>
          </p:nvPr>
        </p:nvSpPr>
        <p:spPr>
          <a:xfrm>
            <a:off x="1019400" y="920213"/>
            <a:ext cx="7105200" cy="1066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8800"/>
              <a:buNone/>
              <a:defRPr sz="9500">
                <a:solidFill>
                  <a:schemeClr val="dk2"/>
                </a:solidFill>
              </a:defRPr>
            </a:lvl1pPr>
            <a:lvl2pPr lvl="1" rtl="0" algn="ctr">
              <a:spcBef>
                <a:spcPts val="0"/>
              </a:spcBef>
              <a:spcAft>
                <a:spcPts val="0"/>
              </a:spcAft>
              <a:buSzPts val="8800"/>
              <a:buNone/>
              <a:defRPr sz="8800"/>
            </a:lvl2pPr>
            <a:lvl3pPr lvl="2" rtl="0" algn="ctr">
              <a:spcBef>
                <a:spcPts val="0"/>
              </a:spcBef>
              <a:spcAft>
                <a:spcPts val="0"/>
              </a:spcAft>
              <a:buSzPts val="8800"/>
              <a:buNone/>
              <a:defRPr sz="8800"/>
            </a:lvl3pPr>
            <a:lvl4pPr lvl="3" rtl="0" algn="ctr">
              <a:spcBef>
                <a:spcPts val="0"/>
              </a:spcBef>
              <a:spcAft>
                <a:spcPts val="0"/>
              </a:spcAft>
              <a:buSzPts val="8800"/>
              <a:buNone/>
              <a:defRPr sz="8800"/>
            </a:lvl4pPr>
            <a:lvl5pPr lvl="4" rtl="0" algn="ctr">
              <a:spcBef>
                <a:spcPts val="0"/>
              </a:spcBef>
              <a:spcAft>
                <a:spcPts val="0"/>
              </a:spcAft>
              <a:buSzPts val="8800"/>
              <a:buNone/>
              <a:defRPr sz="8800"/>
            </a:lvl5pPr>
            <a:lvl6pPr lvl="5" rtl="0" algn="ctr">
              <a:spcBef>
                <a:spcPts val="0"/>
              </a:spcBef>
              <a:spcAft>
                <a:spcPts val="0"/>
              </a:spcAft>
              <a:buSzPts val="8800"/>
              <a:buNone/>
              <a:defRPr sz="8800"/>
            </a:lvl6pPr>
            <a:lvl7pPr lvl="6" rtl="0" algn="ctr">
              <a:spcBef>
                <a:spcPts val="0"/>
              </a:spcBef>
              <a:spcAft>
                <a:spcPts val="0"/>
              </a:spcAft>
              <a:buSzPts val="8800"/>
              <a:buNone/>
              <a:defRPr sz="8800"/>
            </a:lvl7pPr>
            <a:lvl8pPr lvl="7" rtl="0" algn="ctr">
              <a:spcBef>
                <a:spcPts val="0"/>
              </a:spcBef>
              <a:spcAft>
                <a:spcPts val="0"/>
              </a:spcAft>
              <a:buSzPts val="8800"/>
              <a:buNone/>
              <a:defRPr sz="8800"/>
            </a:lvl8pPr>
            <a:lvl9pPr lvl="8" rtl="0" algn="ctr">
              <a:spcBef>
                <a:spcPts val="0"/>
              </a:spcBef>
              <a:spcAft>
                <a:spcPts val="0"/>
              </a:spcAft>
              <a:buSzPts val="8800"/>
              <a:buNone/>
              <a:defRPr sz="8800"/>
            </a:lvl9pPr>
          </a:lstStyle>
          <a:p>
            <a:r>
              <a:t>xx%</a:t>
            </a:r>
          </a:p>
        </p:txBody>
      </p:sp>
      <p:sp>
        <p:nvSpPr>
          <p:cNvPr id="371" name="Google Shape;371;p30"/>
          <p:cNvSpPr txBox="1"/>
          <p:nvPr>
            <p:ph idx="1" type="subTitle"/>
          </p:nvPr>
        </p:nvSpPr>
        <p:spPr>
          <a:xfrm>
            <a:off x="1580963" y="3166027"/>
            <a:ext cx="2541900" cy="31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372" name="Google Shape;372;p30"/>
          <p:cNvSpPr txBox="1"/>
          <p:nvPr>
            <p:ph idx="2" type="subTitle"/>
          </p:nvPr>
        </p:nvSpPr>
        <p:spPr>
          <a:xfrm>
            <a:off x="1580963" y="3482728"/>
            <a:ext cx="2541900" cy="60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373" name="Google Shape;373;p30"/>
          <p:cNvSpPr txBox="1"/>
          <p:nvPr>
            <p:ph idx="3" type="subTitle"/>
          </p:nvPr>
        </p:nvSpPr>
        <p:spPr>
          <a:xfrm>
            <a:off x="5021138" y="3166027"/>
            <a:ext cx="2541900" cy="31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374" name="Google Shape;374;p30"/>
          <p:cNvSpPr txBox="1"/>
          <p:nvPr>
            <p:ph idx="4" type="subTitle"/>
          </p:nvPr>
        </p:nvSpPr>
        <p:spPr>
          <a:xfrm>
            <a:off x="5021138" y="3482728"/>
            <a:ext cx="2541900" cy="60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375" name="Google Shape;375;p30"/>
          <p:cNvSpPr/>
          <p:nvPr/>
        </p:nvSpPr>
        <p:spPr>
          <a:xfrm>
            <a:off x="58" y="4543416"/>
            <a:ext cx="9144142" cy="60008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0"/>
          <p:cNvSpPr/>
          <p:nvPr/>
        </p:nvSpPr>
        <p:spPr>
          <a:xfrm rot="10800000">
            <a:off x="58" y="-9"/>
            <a:ext cx="9144142" cy="60008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7" name="Google Shape;377;p30"/>
          <p:cNvPicPr preferRelativeResize="0"/>
          <p:nvPr/>
        </p:nvPicPr>
        <p:blipFill rotWithShape="1">
          <a:blip r:embed="rId2">
            <a:alphaModFix/>
          </a:blip>
          <a:srcRect b="4616" l="10569" r="10435" t="0"/>
          <a:stretch/>
        </p:blipFill>
        <p:spPr>
          <a:xfrm rot="-4882084">
            <a:off x="1083779" y="3991861"/>
            <a:ext cx="1734915" cy="2138276"/>
          </a:xfrm>
          <a:prstGeom prst="rect">
            <a:avLst/>
          </a:prstGeom>
          <a:noFill/>
          <a:ln>
            <a:noFill/>
          </a:ln>
        </p:spPr>
      </p:pic>
      <p:pic>
        <p:nvPicPr>
          <p:cNvPr id="378" name="Google Shape;378;p30"/>
          <p:cNvPicPr preferRelativeResize="0"/>
          <p:nvPr/>
        </p:nvPicPr>
        <p:blipFill rotWithShape="1">
          <a:blip r:embed="rId2">
            <a:alphaModFix/>
          </a:blip>
          <a:srcRect b="4616" l="10569" r="10435" t="0"/>
          <a:stretch/>
        </p:blipFill>
        <p:spPr>
          <a:xfrm flipH="1" rot="10799992">
            <a:off x="-534546" y="2217186"/>
            <a:ext cx="1734915" cy="2138277"/>
          </a:xfrm>
          <a:prstGeom prst="rect">
            <a:avLst/>
          </a:prstGeom>
          <a:noFill/>
          <a:ln>
            <a:noFill/>
          </a:ln>
        </p:spPr>
      </p:pic>
      <p:pic>
        <p:nvPicPr>
          <p:cNvPr id="379" name="Google Shape;379;p30"/>
          <p:cNvPicPr preferRelativeResize="0"/>
          <p:nvPr/>
        </p:nvPicPr>
        <p:blipFill>
          <a:blip r:embed="rId3">
            <a:alphaModFix/>
          </a:blip>
          <a:stretch>
            <a:fillRect/>
          </a:stretch>
        </p:blipFill>
        <p:spPr>
          <a:xfrm rot="-2700000">
            <a:off x="8078676" y="3773494"/>
            <a:ext cx="1561001" cy="1661914"/>
          </a:xfrm>
          <a:prstGeom prst="rect">
            <a:avLst/>
          </a:prstGeom>
          <a:noFill/>
          <a:ln>
            <a:noFill/>
          </a:ln>
        </p:spPr>
      </p:pic>
      <p:pic>
        <p:nvPicPr>
          <p:cNvPr id="380" name="Google Shape;380;p30"/>
          <p:cNvPicPr preferRelativeResize="0"/>
          <p:nvPr/>
        </p:nvPicPr>
        <p:blipFill>
          <a:blip r:embed="rId3">
            <a:alphaModFix/>
          </a:blip>
          <a:stretch>
            <a:fillRect/>
          </a:stretch>
        </p:blipFill>
        <p:spPr>
          <a:xfrm rot="8999998">
            <a:off x="-371399" y="-281356"/>
            <a:ext cx="1561001" cy="1661914"/>
          </a:xfrm>
          <a:prstGeom prst="rect">
            <a:avLst/>
          </a:prstGeom>
          <a:noFill/>
          <a:ln>
            <a:noFill/>
          </a:ln>
        </p:spPr>
      </p:pic>
      <p:pic>
        <p:nvPicPr>
          <p:cNvPr id="381" name="Google Shape;381;p30"/>
          <p:cNvPicPr preferRelativeResize="0"/>
          <p:nvPr/>
        </p:nvPicPr>
        <p:blipFill rotWithShape="1">
          <a:blip r:embed="rId2">
            <a:alphaModFix/>
          </a:blip>
          <a:srcRect b="4616" l="10569" r="10435" t="0"/>
          <a:stretch/>
        </p:blipFill>
        <p:spPr>
          <a:xfrm rot="5917916">
            <a:off x="6507338" y="-942803"/>
            <a:ext cx="1734915" cy="2138276"/>
          </a:xfrm>
          <a:prstGeom prst="rect">
            <a:avLst/>
          </a:prstGeom>
          <a:noFill/>
          <a:ln>
            <a:noFill/>
          </a:ln>
        </p:spPr>
      </p:pic>
      <p:pic>
        <p:nvPicPr>
          <p:cNvPr id="382" name="Google Shape;382;p30"/>
          <p:cNvPicPr preferRelativeResize="0"/>
          <p:nvPr/>
        </p:nvPicPr>
        <p:blipFill rotWithShape="1">
          <a:blip r:embed="rId2">
            <a:alphaModFix/>
          </a:blip>
          <a:srcRect b="4616" l="10569" r="10435" t="0"/>
          <a:stretch/>
        </p:blipFill>
        <p:spPr>
          <a:xfrm flipH="1" rot="-8">
            <a:off x="8125663" y="831872"/>
            <a:ext cx="1734915" cy="2138277"/>
          </a:xfrm>
          <a:prstGeom prst="rect">
            <a:avLst/>
          </a:prstGeom>
          <a:noFill/>
          <a:ln>
            <a:noFill/>
          </a:ln>
        </p:spPr>
      </p:pic>
      <p:pic>
        <p:nvPicPr>
          <p:cNvPr id="383" name="Google Shape;383;p30"/>
          <p:cNvPicPr preferRelativeResize="0"/>
          <p:nvPr/>
        </p:nvPicPr>
        <p:blipFill>
          <a:blip r:embed="rId4">
            <a:alphaModFix/>
          </a:blip>
          <a:stretch>
            <a:fillRect/>
          </a:stretch>
        </p:blipFill>
        <p:spPr>
          <a:xfrm rot="-5922988">
            <a:off x="7472276" y="-736045"/>
            <a:ext cx="2581389" cy="2357559"/>
          </a:xfrm>
          <a:prstGeom prst="rect">
            <a:avLst/>
          </a:prstGeom>
          <a:noFill/>
          <a:ln>
            <a:noFill/>
          </a:ln>
        </p:spPr>
      </p:pic>
      <p:pic>
        <p:nvPicPr>
          <p:cNvPr id="384" name="Google Shape;384;p30"/>
          <p:cNvPicPr preferRelativeResize="0"/>
          <p:nvPr/>
        </p:nvPicPr>
        <p:blipFill>
          <a:blip r:embed="rId4">
            <a:alphaModFix/>
          </a:blip>
          <a:stretch>
            <a:fillRect/>
          </a:stretch>
        </p:blipFill>
        <p:spPr>
          <a:xfrm rot="4877012">
            <a:off x="-727632" y="3565821"/>
            <a:ext cx="2581389" cy="23575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idx="1" type="body"/>
          </p:nvPr>
        </p:nvSpPr>
        <p:spPr>
          <a:xfrm>
            <a:off x="713100" y="1147950"/>
            <a:ext cx="7717800" cy="3529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accent3"/>
              </a:buClr>
              <a:buSzPts val="1200"/>
              <a:buAutoNum type="arabicPeriod"/>
              <a:defRPr sz="1100">
                <a:solidFill>
                  <a:schemeClr val="accent3"/>
                </a:solidFill>
              </a:defRPr>
            </a:lvl1pPr>
            <a:lvl2pPr indent="-304800" lvl="1" marL="914400" rtl="0">
              <a:spcBef>
                <a:spcPts val="300"/>
              </a:spcBef>
              <a:spcAft>
                <a:spcPts val="0"/>
              </a:spcAft>
              <a:buClr>
                <a:schemeClr val="accent3"/>
              </a:buClr>
              <a:buSzPts val="1200"/>
              <a:buFont typeface="Roboto Condensed Light"/>
              <a:buAutoNum type="alphaLcPeriod"/>
              <a:defRPr sz="1200">
                <a:solidFill>
                  <a:schemeClr val="accent3"/>
                </a:solidFill>
              </a:defRPr>
            </a:lvl2pPr>
            <a:lvl3pPr indent="-304800" lvl="2" marL="1371600" rtl="0">
              <a:spcBef>
                <a:spcPts val="0"/>
              </a:spcBef>
              <a:spcAft>
                <a:spcPts val="0"/>
              </a:spcAft>
              <a:buClr>
                <a:schemeClr val="accent3"/>
              </a:buClr>
              <a:buSzPts val="1200"/>
              <a:buFont typeface="Roboto Condensed Light"/>
              <a:buAutoNum type="romanLcPeriod"/>
              <a:defRPr sz="1200">
                <a:solidFill>
                  <a:schemeClr val="accent3"/>
                </a:solidFill>
              </a:defRPr>
            </a:lvl3pPr>
            <a:lvl4pPr indent="-304800" lvl="3" marL="1828800" rtl="0">
              <a:spcBef>
                <a:spcPts val="0"/>
              </a:spcBef>
              <a:spcAft>
                <a:spcPts val="0"/>
              </a:spcAft>
              <a:buClr>
                <a:schemeClr val="accent3"/>
              </a:buClr>
              <a:buSzPts val="1200"/>
              <a:buFont typeface="Roboto Condensed Light"/>
              <a:buAutoNum type="arabicPeriod"/>
              <a:defRPr sz="1200">
                <a:solidFill>
                  <a:schemeClr val="accent3"/>
                </a:solidFill>
              </a:defRPr>
            </a:lvl4pPr>
            <a:lvl5pPr indent="-304800" lvl="4" marL="2286000" rtl="0">
              <a:spcBef>
                <a:spcPts val="0"/>
              </a:spcBef>
              <a:spcAft>
                <a:spcPts val="0"/>
              </a:spcAft>
              <a:buClr>
                <a:schemeClr val="accent3"/>
              </a:buClr>
              <a:buSzPts val="1200"/>
              <a:buFont typeface="Roboto Condensed Light"/>
              <a:buAutoNum type="alphaLcPeriod"/>
              <a:defRPr sz="1200">
                <a:solidFill>
                  <a:schemeClr val="accent3"/>
                </a:solidFill>
              </a:defRPr>
            </a:lvl5pPr>
            <a:lvl6pPr indent="-304800" lvl="5" marL="2743200" rtl="0">
              <a:spcBef>
                <a:spcPts val="0"/>
              </a:spcBef>
              <a:spcAft>
                <a:spcPts val="0"/>
              </a:spcAft>
              <a:buClr>
                <a:schemeClr val="accent3"/>
              </a:buClr>
              <a:buSzPts val="1200"/>
              <a:buFont typeface="Roboto Condensed Light"/>
              <a:buAutoNum type="romanLcPeriod"/>
              <a:defRPr sz="1200">
                <a:solidFill>
                  <a:schemeClr val="accent3"/>
                </a:solidFill>
              </a:defRPr>
            </a:lvl6pPr>
            <a:lvl7pPr indent="-304800" lvl="6" marL="3200400" rtl="0">
              <a:spcBef>
                <a:spcPts val="0"/>
              </a:spcBef>
              <a:spcAft>
                <a:spcPts val="0"/>
              </a:spcAft>
              <a:buClr>
                <a:schemeClr val="accent3"/>
              </a:buClr>
              <a:buSzPts val="1200"/>
              <a:buFont typeface="Roboto Condensed Light"/>
              <a:buAutoNum type="arabicPeriod"/>
              <a:defRPr sz="1200">
                <a:solidFill>
                  <a:schemeClr val="accent3"/>
                </a:solidFill>
              </a:defRPr>
            </a:lvl7pPr>
            <a:lvl8pPr indent="-304800" lvl="7" marL="3657600" rtl="0">
              <a:spcBef>
                <a:spcPts val="0"/>
              </a:spcBef>
              <a:spcAft>
                <a:spcPts val="0"/>
              </a:spcAft>
              <a:buClr>
                <a:schemeClr val="accent3"/>
              </a:buClr>
              <a:buSzPts val="1200"/>
              <a:buFont typeface="Roboto Condensed Light"/>
              <a:buAutoNum type="alphaLcPeriod"/>
              <a:defRPr sz="1200">
                <a:solidFill>
                  <a:schemeClr val="accent3"/>
                </a:solidFill>
              </a:defRPr>
            </a:lvl8pPr>
            <a:lvl9pPr indent="-304800" lvl="8" marL="4114800" rtl="0">
              <a:spcBef>
                <a:spcPts val="0"/>
              </a:spcBef>
              <a:spcAft>
                <a:spcPts val="0"/>
              </a:spcAft>
              <a:buClr>
                <a:schemeClr val="accent3"/>
              </a:buClr>
              <a:buSzPts val="1200"/>
              <a:buFont typeface="Roboto Condensed Light"/>
              <a:buAutoNum type="romanLcPeriod"/>
              <a:defRPr sz="1200">
                <a:solidFill>
                  <a:schemeClr val="accent3"/>
                </a:solidFill>
              </a:defRPr>
            </a:lvl9pPr>
          </a:lstStyle>
          <a:p/>
        </p:txBody>
      </p:sp>
      <p:pic>
        <p:nvPicPr>
          <p:cNvPr id="25" name="Google Shape;25;p4"/>
          <p:cNvPicPr preferRelativeResize="0"/>
          <p:nvPr/>
        </p:nvPicPr>
        <p:blipFill>
          <a:blip r:embed="rId2">
            <a:alphaModFix/>
          </a:blip>
          <a:stretch>
            <a:fillRect/>
          </a:stretch>
        </p:blipFill>
        <p:spPr>
          <a:xfrm rot="10250940">
            <a:off x="44950" y="-339851"/>
            <a:ext cx="738775" cy="1040501"/>
          </a:xfrm>
          <a:prstGeom prst="rect">
            <a:avLst/>
          </a:prstGeom>
          <a:noFill/>
          <a:ln>
            <a:noFill/>
          </a:ln>
        </p:spPr>
      </p:pic>
      <p:pic>
        <p:nvPicPr>
          <p:cNvPr id="26" name="Google Shape;26;p4"/>
          <p:cNvPicPr preferRelativeResize="0"/>
          <p:nvPr/>
        </p:nvPicPr>
        <p:blipFill>
          <a:blip r:embed="rId3">
            <a:alphaModFix/>
          </a:blip>
          <a:stretch>
            <a:fillRect/>
          </a:stretch>
        </p:blipFill>
        <p:spPr>
          <a:xfrm rot="504741">
            <a:off x="8301808" y="4004242"/>
            <a:ext cx="1253152" cy="1445369"/>
          </a:xfrm>
          <a:prstGeom prst="rect">
            <a:avLst/>
          </a:prstGeom>
          <a:noFill/>
          <a:ln>
            <a:noFill/>
          </a:ln>
        </p:spPr>
      </p:pic>
      <p:pic>
        <p:nvPicPr>
          <p:cNvPr id="27" name="Google Shape;27;p4"/>
          <p:cNvPicPr preferRelativeResize="0"/>
          <p:nvPr/>
        </p:nvPicPr>
        <p:blipFill>
          <a:blip r:embed="rId4">
            <a:alphaModFix/>
          </a:blip>
          <a:stretch>
            <a:fillRect/>
          </a:stretch>
        </p:blipFill>
        <p:spPr>
          <a:xfrm flipH="1" rot="1378964">
            <a:off x="8047571" y="4401249"/>
            <a:ext cx="766305" cy="898357"/>
          </a:xfrm>
          <a:prstGeom prst="rect">
            <a:avLst/>
          </a:prstGeom>
          <a:noFill/>
          <a:ln>
            <a:noFill/>
          </a:ln>
        </p:spPr>
      </p:pic>
      <p:sp>
        <p:nvSpPr>
          <p:cNvPr id="28" name="Google Shape;28;p4"/>
          <p:cNvSpPr txBox="1"/>
          <p:nvPr>
            <p:ph type="title"/>
          </p:nvPr>
        </p:nvSpPr>
        <p:spPr>
          <a:xfrm>
            <a:off x="720300" y="452325"/>
            <a:ext cx="7176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17_1">
    <p:spTree>
      <p:nvGrpSpPr>
        <p:cNvPr id="385" name="Shape 385"/>
        <p:cNvGrpSpPr/>
        <p:nvPr/>
      </p:nvGrpSpPr>
      <p:grpSpPr>
        <a:xfrm>
          <a:off x="0" y="0"/>
          <a:ext cx="0" cy="0"/>
          <a:chOff x="0" y="0"/>
          <a:chExt cx="0" cy="0"/>
        </a:xfrm>
      </p:grpSpPr>
      <p:sp>
        <p:nvSpPr>
          <p:cNvPr id="386" name="Google Shape;386;p31"/>
          <p:cNvSpPr txBox="1"/>
          <p:nvPr>
            <p:ph hasCustomPrompt="1" type="title"/>
          </p:nvPr>
        </p:nvSpPr>
        <p:spPr>
          <a:xfrm>
            <a:off x="1062188" y="2702400"/>
            <a:ext cx="1247700" cy="3930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400"/>
              <a:buNone/>
              <a:defRPr sz="3000">
                <a:solidFill>
                  <a:schemeClr val="dk2"/>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a:r>
              <a:t>xx%</a:t>
            </a:r>
          </a:p>
        </p:txBody>
      </p:sp>
      <p:sp>
        <p:nvSpPr>
          <p:cNvPr id="387" name="Google Shape;387;p31"/>
          <p:cNvSpPr txBox="1"/>
          <p:nvPr>
            <p:ph idx="1" type="subTitle"/>
          </p:nvPr>
        </p:nvSpPr>
        <p:spPr>
          <a:xfrm>
            <a:off x="744038" y="3801751"/>
            <a:ext cx="1884000" cy="60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388" name="Google Shape;388;p31"/>
          <p:cNvSpPr txBox="1"/>
          <p:nvPr>
            <p:ph hasCustomPrompt="1" idx="2" type="title"/>
          </p:nvPr>
        </p:nvSpPr>
        <p:spPr>
          <a:xfrm>
            <a:off x="2986163" y="2702400"/>
            <a:ext cx="1247700" cy="3930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400"/>
              <a:buNone/>
              <a:defRPr sz="3000">
                <a:solidFill>
                  <a:schemeClr val="dk2"/>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a:r>
              <a:t>xx%</a:t>
            </a:r>
          </a:p>
        </p:txBody>
      </p:sp>
      <p:sp>
        <p:nvSpPr>
          <p:cNvPr id="389" name="Google Shape;389;p31"/>
          <p:cNvSpPr txBox="1"/>
          <p:nvPr>
            <p:ph idx="3" type="subTitle"/>
          </p:nvPr>
        </p:nvSpPr>
        <p:spPr>
          <a:xfrm>
            <a:off x="2668013" y="1290376"/>
            <a:ext cx="1884000" cy="60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390" name="Google Shape;390;p31"/>
          <p:cNvSpPr txBox="1"/>
          <p:nvPr>
            <p:ph hasCustomPrompt="1" idx="4" type="title"/>
          </p:nvPr>
        </p:nvSpPr>
        <p:spPr>
          <a:xfrm>
            <a:off x="4910138" y="2702400"/>
            <a:ext cx="1247700" cy="3930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400"/>
              <a:buNone/>
              <a:defRPr sz="3000">
                <a:solidFill>
                  <a:schemeClr val="dk2"/>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a:r>
              <a:t>xx%</a:t>
            </a:r>
          </a:p>
        </p:txBody>
      </p:sp>
      <p:sp>
        <p:nvSpPr>
          <p:cNvPr id="391" name="Google Shape;391;p31"/>
          <p:cNvSpPr txBox="1"/>
          <p:nvPr>
            <p:ph idx="5" type="subTitle"/>
          </p:nvPr>
        </p:nvSpPr>
        <p:spPr>
          <a:xfrm>
            <a:off x="4591988" y="3801751"/>
            <a:ext cx="1884000" cy="60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392" name="Google Shape;392;p31"/>
          <p:cNvSpPr txBox="1"/>
          <p:nvPr>
            <p:ph hasCustomPrompt="1" idx="6" type="title"/>
          </p:nvPr>
        </p:nvSpPr>
        <p:spPr>
          <a:xfrm>
            <a:off x="6834113" y="2702400"/>
            <a:ext cx="1247700" cy="3930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400"/>
              <a:buNone/>
              <a:defRPr sz="3000">
                <a:solidFill>
                  <a:schemeClr val="dk2"/>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a:r>
              <a:t>xx%</a:t>
            </a:r>
          </a:p>
        </p:txBody>
      </p:sp>
      <p:sp>
        <p:nvSpPr>
          <p:cNvPr id="393" name="Google Shape;393;p31"/>
          <p:cNvSpPr txBox="1"/>
          <p:nvPr>
            <p:ph idx="7" type="subTitle"/>
          </p:nvPr>
        </p:nvSpPr>
        <p:spPr>
          <a:xfrm>
            <a:off x="6515963" y="1290376"/>
            <a:ext cx="1884000" cy="600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394" name="Google Shape;394;p31"/>
          <p:cNvSpPr/>
          <p:nvPr/>
        </p:nvSpPr>
        <p:spPr>
          <a:xfrm>
            <a:off x="50" y="4781551"/>
            <a:ext cx="9144142" cy="36194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5" name="Google Shape;395;p31"/>
          <p:cNvPicPr preferRelativeResize="0"/>
          <p:nvPr/>
        </p:nvPicPr>
        <p:blipFill>
          <a:blip r:embed="rId2">
            <a:alphaModFix/>
          </a:blip>
          <a:stretch>
            <a:fillRect/>
          </a:stretch>
        </p:blipFill>
        <p:spPr>
          <a:xfrm>
            <a:off x="-951523" y="342450"/>
            <a:ext cx="1883999" cy="2224424"/>
          </a:xfrm>
          <a:prstGeom prst="rect">
            <a:avLst/>
          </a:prstGeom>
          <a:noFill/>
          <a:ln>
            <a:noFill/>
          </a:ln>
        </p:spPr>
      </p:pic>
      <p:grpSp>
        <p:nvGrpSpPr>
          <p:cNvPr id="396" name="Google Shape;396;p31"/>
          <p:cNvGrpSpPr/>
          <p:nvPr/>
        </p:nvGrpSpPr>
        <p:grpSpPr>
          <a:xfrm flipH="1" rot="-5400000">
            <a:off x="-400606" y="-1684150"/>
            <a:ext cx="2702243" cy="3680421"/>
            <a:chOff x="-1304773" y="-1131675"/>
            <a:chExt cx="3870854" cy="5272054"/>
          </a:xfrm>
        </p:grpSpPr>
        <p:pic>
          <p:nvPicPr>
            <p:cNvPr id="397" name="Google Shape;397;p31"/>
            <p:cNvPicPr preferRelativeResize="0"/>
            <p:nvPr/>
          </p:nvPicPr>
          <p:blipFill>
            <a:blip r:embed="rId3">
              <a:alphaModFix/>
            </a:blip>
            <a:stretch>
              <a:fillRect/>
            </a:stretch>
          </p:blipFill>
          <p:spPr>
            <a:xfrm flipH="1" rot="10800000">
              <a:off x="314069" y="2471754"/>
              <a:ext cx="1184750" cy="1668625"/>
            </a:xfrm>
            <a:prstGeom prst="rect">
              <a:avLst/>
            </a:prstGeom>
            <a:noFill/>
            <a:ln>
              <a:noFill/>
            </a:ln>
          </p:spPr>
        </p:pic>
        <p:pic>
          <p:nvPicPr>
            <p:cNvPr id="398" name="Google Shape;398;p31"/>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399" name="Google Shape;399;p31"/>
            <p:cNvPicPr preferRelativeResize="0"/>
            <p:nvPr/>
          </p:nvPicPr>
          <p:blipFill>
            <a:blip r:embed="rId5">
              <a:alphaModFix/>
            </a:blip>
            <a:stretch>
              <a:fillRect/>
            </a:stretch>
          </p:blipFill>
          <p:spPr>
            <a:xfrm rot="1392348">
              <a:off x="-938027" y="929395"/>
              <a:ext cx="2726349" cy="2421263"/>
            </a:xfrm>
            <a:prstGeom prst="rect">
              <a:avLst/>
            </a:prstGeom>
            <a:noFill/>
            <a:ln>
              <a:noFill/>
            </a:ln>
          </p:spPr>
        </p:pic>
      </p:grpSp>
      <p:pic>
        <p:nvPicPr>
          <p:cNvPr id="400" name="Google Shape;400;p31"/>
          <p:cNvPicPr preferRelativeResize="0"/>
          <p:nvPr/>
        </p:nvPicPr>
        <p:blipFill>
          <a:blip r:embed="rId2">
            <a:alphaModFix/>
          </a:blip>
          <a:stretch>
            <a:fillRect/>
          </a:stretch>
        </p:blipFill>
        <p:spPr>
          <a:xfrm flipH="1">
            <a:off x="8313127" y="342450"/>
            <a:ext cx="1883999" cy="2224424"/>
          </a:xfrm>
          <a:prstGeom prst="rect">
            <a:avLst/>
          </a:prstGeom>
          <a:noFill/>
          <a:ln>
            <a:noFill/>
          </a:ln>
        </p:spPr>
      </p:pic>
      <p:grpSp>
        <p:nvGrpSpPr>
          <p:cNvPr id="401" name="Google Shape;401;p31"/>
          <p:cNvGrpSpPr/>
          <p:nvPr/>
        </p:nvGrpSpPr>
        <p:grpSpPr>
          <a:xfrm rot="5400000">
            <a:off x="6943966" y="-1684150"/>
            <a:ext cx="2702243" cy="3680421"/>
            <a:chOff x="-1304773" y="-1131675"/>
            <a:chExt cx="3870854" cy="5272054"/>
          </a:xfrm>
        </p:grpSpPr>
        <p:pic>
          <p:nvPicPr>
            <p:cNvPr id="402" name="Google Shape;402;p31"/>
            <p:cNvPicPr preferRelativeResize="0"/>
            <p:nvPr/>
          </p:nvPicPr>
          <p:blipFill>
            <a:blip r:embed="rId3">
              <a:alphaModFix/>
            </a:blip>
            <a:stretch>
              <a:fillRect/>
            </a:stretch>
          </p:blipFill>
          <p:spPr>
            <a:xfrm flipH="1" rot="10800000">
              <a:off x="314069" y="2471754"/>
              <a:ext cx="1184750" cy="1668625"/>
            </a:xfrm>
            <a:prstGeom prst="rect">
              <a:avLst/>
            </a:prstGeom>
            <a:noFill/>
            <a:ln>
              <a:noFill/>
            </a:ln>
          </p:spPr>
        </p:pic>
        <p:pic>
          <p:nvPicPr>
            <p:cNvPr id="403" name="Google Shape;403;p31"/>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404" name="Google Shape;404;p31"/>
            <p:cNvPicPr preferRelativeResize="0"/>
            <p:nvPr/>
          </p:nvPicPr>
          <p:blipFill>
            <a:blip r:embed="rId5">
              <a:alphaModFix/>
            </a:blip>
            <a:stretch>
              <a:fillRect/>
            </a:stretch>
          </p:blipFill>
          <p:spPr>
            <a:xfrm rot="1392348">
              <a:off x="-938027" y="929395"/>
              <a:ext cx="2726349" cy="2421263"/>
            </a:xfrm>
            <a:prstGeom prst="rect">
              <a:avLst/>
            </a:prstGeom>
            <a:noFill/>
            <a:ln>
              <a:noFill/>
            </a:ln>
          </p:spPr>
        </p:pic>
      </p:grpSp>
      <p:sp>
        <p:nvSpPr>
          <p:cNvPr id="405" name="Google Shape;405;p31"/>
          <p:cNvSpPr txBox="1"/>
          <p:nvPr>
            <p:ph idx="8" type="title"/>
          </p:nvPr>
        </p:nvSpPr>
        <p:spPr>
          <a:xfrm>
            <a:off x="720300" y="452325"/>
            <a:ext cx="7703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8">
    <p:spTree>
      <p:nvGrpSpPr>
        <p:cNvPr id="406" name="Shape 406"/>
        <p:cNvGrpSpPr/>
        <p:nvPr/>
      </p:nvGrpSpPr>
      <p:grpSpPr>
        <a:xfrm>
          <a:off x="0" y="0"/>
          <a:ext cx="0" cy="0"/>
          <a:chOff x="0" y="0"/>
          <a:chExt cx="0" cy="0"/>
        </a:xfrm>
      </p:grpSpPr>
      <p:sp>
        <p:nvSpPr>
          <p:cNvPr id="407" name="Google Shape;407;p32"/>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408" name="Google Shape;408;p32"/>
          <p:cNvPicPr preferRelativeResize="0"/>
          <p:nvPr/>
        </p:nvPicPr>
        <p:blipFill>
          <a:blip r:embed="rId2">
            <a:alphaModFix/>
          </a:blip>
          <a:stretch>
            <a:fillRect/>
          </a:stretch>
        </p:blipFill>
        <p:spPr>
          <a:xfrm flipH="1" rot="4500001">
            <a:off x="1007958" y="-705124"/>
            <a:ext cx="1551785" cy="1766600"/>
          </a:xfrm>
          <a:prstGeom prst="rect">
            <a:avLst/>
          </a:prstGeom>
          <a:noFill/>
          <a:ln>
            <a:noFill/>
          </a:ln>
        </p:spPr>
      </p:pic>
      <p:pic>
        <p:nvPicPr>
          <p:cNvPr id="409" name="Google Shape;409;p32"/>
          <p:cNvPicPr preferRelativeResize="0"/>
          <p:nvPr/>
        </p:nvPicPr>
        <p:blipFill rotWithShape="1">
          <a:blip r:embed="rId3">
            <a:alphaModFix/>
          </a:blip>
          <a:srcRect b="0" l="17250" r="11493" t="0"/>
          <a:stretch/>
        </p:blipFill>
        <p:spPr>
          <a:xfrm rot="10800000">
            <a:off x="-775125" y="549588"/>
            <a:ext cx="1504951" cy="2207026"/>
          </a:xfrm>
          <a:prstGeom prst="rect">
            <a:avLst/>
          </a:prstGeom>
          <a:noFill/>
          <a:ln>
            <a:noFill/>
          </a:ln>
        </p:spPr>
      </p:pic>
      <p:pic>
        <p:nvPicPr>
          <p:cNvPr id="410" name="Google Shape;410;p32"/>
          <p:cNvPicPr preferRelativeResize="0"/>
          <p:nvPr/>
        </p:nvPicPr>
        <p:blipFill rotWithShape="1">
          <a:blip r:embed="rId4">
            <a:alphaModFix/>
          </a:blip>
          <a:srcRect b="8555" l="10525" r="6788" t="8297"/>
          <a:stretch/>
        </p:blipFill>
        <p:spPr>
          <a:xfrm rot="9899999">
            <a:off x="-697950" y="-565419"/>
            <a:ext cx="2061124" cy="1892981"/>
          </a:xfrm>
          <a:prstGeom prst="rect">
            <a:avLst/>
          </a:prstGeom>
          <a:noFill/>
          <a:ln>
            <a:noFill/>
          </a:ln>
        </p:spPr>
      </p:pic>
      <p:pic>
        <p:nvPicPr>
          <p:cNvPr id="411" name="Google Shape;411;p32"/>
          <p:cNvPicPr preferRelativeResize="0"/>
          <p:nvPr/>
        </p:nvPicPr>
        <p:blipFill>
          <a:blip r:embed="rId2">
            <a:alphaModFix/>
          </a:blip>
          <a:stretch>
            <a:fillRect/>
          </a:stretch>
        </p:blipFill>
        <p:spPr>
          <a:xfrm rot="-4500001">
            <a:off x="6594271" y="-705124"/>
            <a:ext cx="1551785" cy="1766600"/>
          </a:xfrm>
          <a:prstGeom prst="rect">
            <a:avLst/>
          </a:prstGeom>
          <a:noFill/>
          <a:ln>
            <a:noFill/>
          </a:ln>
        </p:spPr>
      </p:pic>
      <p:pic>
        <p:nvPicPr>
          <p:cNvPr id="412" name="Google Shape;412;p32"/>
          <p:cNvPicPr preferRelativeResize="0"/>
          <p:nvPr/>
        </p:nvPicPr>
        <p:blipFill rotWithShape="1">
          <a:blip r:embed="rId3">
            <a:alphaModFix/>
          </a:blip>
          <a:srcRect b="0" l="17250" r="11493" t="0"/>
          <a:stretch/>
        </p:blipFill>
        <p:spPr>
          <a:xfrm flipH="1" rot="10800000">
            <a:off x="8424188" y="549588"/>
            <a:ext cx="1504951" cy="2207026"/>
          </a:xfrm>
          <a:prstGeom prst="rect">
            <a:avLst/>
          </a:prstGeom>
          <a:noFill/>
          <a:ln>
            <a:noFill/>
          </a:ln>
        </p:spPr>
      </p:pic>
      <p:pic>
        <p:nvPicPr>
          <p:cNvPr id="413" name="Google Shape;413;p32"/>
          <p:cNvPicPr preferRelativeResize="0"/>
          <p:nvPr/>
        </p:nvPicPr>
        <p:blipFill rotWithShape="1">
          <a:blip r:embed="rId4">
            <a:alphaModFix/>
          </a:blip>
          <a:srcRect b="8555" l="10525" r="6788" t="8297"/>
          <a:stretch/>
        </p:blipFill>
        <p:spPr>
          <a:xfrm flipH="1" rot="-9899999">
            <a:off x="7790840" y="-565419"/>
            <a:ext cx="2061124" cy="1892981"/>
          </a:xfrm>
          <a:prstGeom prst="rect">
            <a:avLst/>
          </a:prstGeom>
          <a:noFill/>
          <a:ln>
            <a:noFill/>
          </a:ln>
        </p:spPr>
      </p:pic>
      <p:sp>
        <p:nvSpPr>
          <p:cNvPr id="414" name="Google Shape;414;p32"/>
          <p:cNvSpPr/>
          <p:nvPr/>
        </p:nvSpPr>
        <p:spPr>
          <a:xfrm>
            <a:off x="50" y="4781551"/>
            <a:ext cx="9144142" cy="36194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8_2">
    <p:spTree>
      <p:nvGrpSpPr>
        <p:cNvPr id="415" name="Shape 415"/>
        <p:cNvGrpSpPr/>
        <p:nvPr/>
      </p:nvGrpSpPr>
      <p:grpSpPr>
        <a:xfrm>
          <a:off x="0" y="0"/>
          <a:ext cx="0" cy="0"/>
          <a:chOff x="0" y="0"/>
          <a:chExt cx="0" cy="0"/>
        </a:xfrm>
      </p:grpSpPr>
      <p:sp>
        <p:nvSpPr>
          <p:cNvPr id="416" name="Google Shape;416;p33"/>
          <p:cNvSpPr txBox="1"/>
          <p:nvPr>
            <p:ph type="title"/>
          </p:nvPr>
        </p:nvSpPr>
        <p:spPr>
          <a:xfrm>
            <a:off x="3971100" y="861900"/>
            <a:ext cx="4458600" cy="2895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5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17" name="Google Shape;417;p33"/>
          <p:cNvSpPr/>
          <p:nvPr/>
        </p:nvSpPr>
        <p:spPr>
          <a:xfrm rot="10800000">
            <a:off x="58" y="-9"/>
            <a:ext cx="9144142" cy="60008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3"/>
          <p:cNvSpPr/>
          <p:nvPr/>
        </p:nvSpPr>
        <p:spPr>
          <a:xfrm>
            <a:off x="58" y="4543416"/>
            <a:ext cx="9144142" cy="60008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 name="Google Shape;419;p33"/>
          <p:cNvPicPr preferRelativeResize="0"/>
          <p:nvPr/>
        </p:nvPicPr>
        <p:blipFill>
          <a:blip r:embed="rId2">
            <a:alphaModFix/>
          </a:blip>
          <a:stretch>
            <a:fillRect/>
          </a:stretch>
        </p:blipFill>
        <p:spPr>
          <a:xfrm rot="5741237">
            <a:off x="-792101" y="1562441"/>
            <a:ext cx="1925730" cy="984795"/>
          </a:xfrm>
          <a:prstGeom prst="rect">
            <a:avLst/>
          </a:prstGeom>
          <a:noFill/>
          <a:ln>
            <a:noFill/>
          </a:ln>
        </p:spPr>
      </p:pic>
      <p:pic>
        <p:nvPicPr>
          <p:cNvPr id="420" name="Google Shape;420;p33"/>
          <p:cNvPicPr preferRelativeResize="0"/>
          <p:nvPr/>
        </p:nvPicPr>
        <p:blipFill>
          <a:blip r:embed="rId3">
            <a:alphaModFix/>
          </a:blip>
          <a:stretch>
            <a:fillRect/>
          </a:stretch>
        </p:blipFill>
        <p:spPr>
          <a:xfrm rot="8100000">
            <a:off x="2994752" y="4219971"/>
            <a:ext cx="2007745" cy="1691308"/>
          </a:xfrm>
          <a:prstGeom prst="rect">
            <a:avLst/>
          </a:prstGeom>
          <a:noFill/>
          <a:ln>
            <a:noFill/>
          </a:ln>
        </p:spPr>
      </p:pic>
      <p:pic>
        <p:nvPicPr>
          <p:cNvPr id="421" name="Google Shape;421;p33"/>
          <p:cNvPicPr preferRelativeResize="0"/>
          <p:nvPr/>
        </p:nvPicPr>
        <p:blipFill>
          <a:blip r:embed="rId4">
            <a:alphaModFix/>
          </a:blip>
          <a:stretch>
            <a:fillRect/>
          </a:stretch>
        </p:blipFill>
        <p:spPr>
          <a:xfrm>
            <a:off x="630681" y="-448700"/>
            <a:ext cx="2254990" cy="1766600"/>
          </a:xfrm>
          <a:prstGeom prst="rect">
            <a:avLst/>
          </a:prstGeom>
          <a:noFill/>
          <a:ln>
            <a:noFill/>
          </a:ln>
        </p:spPr>
      </p:pic>
      <p:pic>
        <p:nvPicPr>
          <p:cNvPr id="422" name="Google Shape;422;p33"/>
          <p:cNvPicPr preferRelativeResize="0"/>
          <p:nvPr/>
        </p:nvPicPr>
        <p:blipFill>
          <a:blip r:embed="rId5">
            <a:alphaModFix/>
          </a:blip>
          <a:stretch>
            <a:fillRect/>
          </a:stretch>
        </p:blipFill>
        <p:spPr>
          <a:xfrm flipH="1" rot="3387780">
            <a:off x="2695485" y="3693430"/>
            <a:ext cx="1000232" cy="1408742"/>
          </a:xfrm>
          <a:prstGeom prst="rect">
            <a:avLst/>
          </a:prstGeom>
          <a:noFill/>
          <a:ln>
            <a:noFill/>
          </a:ln>
        </p:spPr>
      </p:pic>
      <p:pic>
        <p:nvPicPr>
          <p:cNvPr id="423" name="Google Shape;423;p33"/>
          <p:cNvPicPr preferRelativeResize="0"/>
          <p:nvPr/>
        </p:nvPicPr>
        <p:blipFill>
          <a:blip r:embed="rId6">
            <a:alphaModFix/>
          </a:blip>
          <a:stretch>
            <a:fillRect/>
          </a:stretch>
        </p:blipFill>
        <p:spPr>
          <a:xfrm rot="-2700000">
            <a:off x="765749" y="3789686"/>
            <a:ext cx="1713580" cy="876305"/>
          </a:xfrm>
          <a:prstGeom prst="rect">
            <a:avLst/>
          </a:prstGeom>
          <a:noFill/>
          <a:ln>
            <a:noFill/>
          </a:ln>
        </p:spPr>
      </p:pic>
      <p:pic>
        <p:nvPicPr>
          <p:cNvPr id="424" name="Google Shape;424;p33"/>
          <p:cNvPicPr preferRelativeResize="0"/>
          <p:nvPr/>
        </p:nvPicPr>
        <p:blipFill>
          <a:blip r:embed="rId5">
            <a:alphaModFix/>
          </a:blip>
          <a:stretch>
            <a:fillRect/>
          </a:stretch>
        </p:blipFill>
        <p:spPr>
          <a:xfrm rot="6306670">
            <a:off x="237088" y="1004986"/>
            <a:ext cx="1132865" cy="1595540"/>
          </a:xfrm>
          <a:prstGeom prst="rect">
            <a:avLst/>
          </a:prstGeom>
          <a:noFill/>
          <a:ln>
            <a:noFill/>
          </a:ln>
        </p:spPr>
      </p:pic>
      <p:pic>
        <p:nvPicPr>
          <p:cNvPr id="425" name="Google Shape;425;p33"/>
          <p:cNvPicPr preferRelativeResize="0"/>
          <p:nvPr/>
        </p:nvPicPr>
        <p:blipFill>
          <a:blip r:embed="rId7">
            <a:alphaModFix/>
          </a:blip>
          <a:stretch>
            <a:fillRect/>
          </a:stretch>
        </p:blipFill>
        <p:spPr>
          <a:xfrm rot="-1733341">
            <a:off x="8143875" y="3614894"/>
            <a:ext cx="1561003" cy="1661914"/>
          </a:xfrm>
          <a:prstGeom prst="rect">
            <a:avLst/>
          </a:prstGeom>
          <a:noFill/>
          <a:ln>
            <a:noFill/>
          </a:ln>
        </p:spPr>
      </p:pic>
      <p:pic>
        <p:nvPicPr>
          <p:cNvPr id="426" name="Google Shape;426;p33"/>
          <p:cNvPicPr preferRelativeResize="0"/>
          <p:nvPr/>
        </p:nvPicPr>
        <p:blipFill rotWithShape="1">
          <a:blip r:embed="rId8">
            <a:alphaModFix/>
          </a:blip>
          <a:srcRect b="8555" l="10525" r="6788" t="8297"/>
          <a:stretch/>
        </p:blipFill>
        <p:spPr>
          <a:xfrm rot="9387560">
            <a:off x="-993854" y="-542115"/>
            <a:ext cx="2653585" cy="2437107"/>
          </a:xfrm>
          <a:prstGeom prst="rect">
            <a:avLst/>
          </a:prstGeom>
          <a:noFill/>
          <a:ln>
            <a:noFill/>
          </a:ln>
        </p:spPr>
      </p:pic>
      <p:pic>
        <p:nvPicPr>
          <p:cNvPr id="427" name="Google Shape;427;p33"/>
          <p:cNvPicPr preferRelativeResize="0"/>
          <p:nvPr/>
        </p:nvPicPr>
        <p:blipFill rotWithShape="1">
          <a:blip r:embed="rId9">
            <a:alphaModFix/>
          </a:blip>
          <a:srcRect b="0" l="17250" r="11493" t="0"/>
          <a:stretch/>
        </p:blipFill>
        <p:spPr>
          <a:xfrm>
            <a:off x="-219875" y="2370075"/>
            <a:ext cx="1204624" cy="1766600"/>
          </a:xfrm>
          <a:prstGeom prst="rect">
            <a:avLst/>
          </a:prstGeom>
          <a:noFill/>
          <a:ln>
            <a:noFill/>
          </a:ln>
        </p:spPr>
      </p:pic>
      <p:pic>
        <p:nvPicPr>
          <p:cNvPr id="428" name="Google Shape;428;p33"/>
          <p:cNvPicPr preferRelativeResize="0"/>
          <p:nvPr/>
        </p:nvPicPr>
        <p:blipFill rotWithShape="1">
          <a:blip r:embed="rId10">
            <a:alphaModFix/>
          </a:blip>
          <a:srcRect b="7760" l="16613" r="16613" t="11905"/>
          <a:stretch/>
        </p:blipFill>
        <p:spPr>
          <a:xfrm rot="4437537">
            <a:off x="6816225" y="-757029"/>
            <a:ext cx="1095448" cy="1774160"/>
          </a:xfrm>
          <a:prstGeom prst="rect">
            <a:avLst/>
          </a:prstGeom>
          <a:noFill/>
          <a:ln>
            <a:noFill/>
          </a:ln>
        </p:spPr>
      </p:pic>
      <p:pic>
        <p:nvPicPr>
          <p:cNvPr id="429" name="Google Shape;429;p33"/>
          <p:cNvPicPr preferRelativeResize="0"/>
          <p:nvPr/>
        </p:nvPicPr>
        <p:blipFill rotWithShape="1">
          <a:blip r:embed="rId11">
            <a:alphaModFix/>
          </a:blip>
          <a:srcRect b="5588" l="16188" r="12433" t="8824"/>
          <a:stretch/>
        </p:blipFill>
        <p:spPr>
          <a:xfrm rot="3914733">
            <a:off x="-632471" y="3237419"/>
            <a:ext cx="2354845" cy="2238755"/>
          </a:xfrm>
          <a:prstGeom prst="rect">
            <a:avLst/>
          </a:prstGeom>
          <a:noFill/>
          <a:ln>
            <a:noFill/>
          </a:ln>
        </p:spPr>
      </p:pic>
      <p:pic>
        <p:nvPicPr>
          <p:cNvPr id="430" name="Google Shape;430;p33"/>
          <p:cNvPicPr preferRelativeResize="0"/>
          <p:nvPr/>
        </p:nvPicPr>
        <p:blipFill rotWithShape="1">
          <a:blip r:embed="rId8">
            <a:alphaModFix/>
          </a:blip>
          <a:srcRect b="8555" l="10525" r="6788" t="8297"/>
          <a:stretch/>
        </p:blipFill>
        <p:spPr>
          <a:xfrm rot="2441918">
            <a:off x="1650314" y="3986567"/>
            <a:ext cx="1836327" cy="1686514"/>
          </a:xfrm>
          <a:prstGeom prst="rect">
            <a:avLst/>
          </a:prstGeom>
          <a:noFill/>
          <a:ln>
            <a:noFill/>
          </a:ln>
        </p:spPr>
      </p:pic>
      <p:pic>
        <p:nvPicPr>
          <p:cNvPr id="431" name="Google Shape;431;p33"/>
          <p:cNvPicPr preferRelativeResize="0"/>
          <p:nvPr/>
        </p:nvPicPr>
        <p:blipFill>
          <a:blip r:embed="rId5">
            <a:alphaModFix/>
          </a:blip>
          <a:stretch>
            <a:fillRect/>
          </a:stretch>
        </p:blipFill>
        <p:spPr>
          <a:xfrm rot="8099966">
            <a:off x="8409538" y="350486"/>
            <a:ext cx="1132865" cy="1595540"/>
          </a:xfrm>
          <a:prstGeom prst="rect">
            <a:avLst/>
          </a:prstGeom>
          <a:noFill/>
          <a:ln>
            <a:noFill/>
          </a:ln>
        </p:spPr>
      </p:pic>
      <p:pic>
        <p:nvPicPr>
          <p:cNvPr id="432" name="Google Shape;432;p33"/>
          <p:cNvPicPr preferRelativeResize="0"/>
          <p:nvPr/>
        </p:nvPicPr>
        <p:blipFill rotWithShape="1">
          <a:blip r:embed="rId11">
            <a:alphaModFix/>
          </a:blip>
          <a:srcRect b="5588" l="16188" r="12433" t="8824"/>
          <a:stretch/>
        </p:blipFill>
        <p:spPr>
          <a:xfrm rot="-4609312">
            <a:off x="7784861" y="-493383"/>
            <a:ext cx="1651630" cy="1570215"/>
          </a:xfrm>
          <a:prstGeom prst="rect">
            <a:avLst/>
          </a:prstGeom>
          <a:noFill/>
          <a:ln>
            <a:noFill/>
          </a:ln>
        </p:spPr>
      </p:pic>
      <p:pic>
        <p:nvPicPr>
          <p:cNvPr id="433" name="Google Shape;433;p33"/>
          <p:cNvPicPr preferRelativeResize="0"/>
          <p:nvPr/>
        </p:nvPicPr>
        <p:blipFill rotWithShape="1">
          <a:blip r:embed="rId10">
            <a:alphaModFix/>
          </a:blip>
          <a:srcRect b="7760" l="16613" r="16613" t="11905"/>
          <a:stretch/>
        </p:blipFill>
        <p:spPr>
          <a:xfrm rot="8352051">
            <a:off x="7628962" y="4119502"/>
            <a:ext cx="947749" cy="1534948"/>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18_1">
    <p:spTree>
      <p:nvGrpSpPr>
        <p:cNvPr id="434" name="Shape 434"/>
        <p:cNvGrpSpPr/>
        <p:nvPr/>
      </p:nvGrpSpPr>
      <p:grpSpPr>
        <a:xfrm>
          <a:off x="0" y="0"/>
          <a:ext cx="0" cy="0"/>
          <a:chOff x="0" y="0"/>
          <a:chExt cx="0" cy="0"/>
        </a:xfrm>
      </p:grpSpPr>
      <p:sp>
        <p:nvSpPr>
          <p:cNvPr id="435" name="Google Shape;435;p34"/>
          <p:cNvSpPr txBox="1"/>
          <p:nvPr>
            <p:ph type="title"/>
          </p:nvPr>
        </p:nvSpPr>
        <p:spPr>
          <a:xfrm>
            <a:off x="4704425" y="2331513"/>
            <a:ext cx="3643200" cy="120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6" name="Google Shape;436;p34"/>
          <p:cNvSpPr txBox="1"/>
          <p:nvPr>
            <p:ph idx="1" type="subTitle"/>
          </p:nvPr>
        </p:nvSpPr>
        <p:spPr>
          <a:xfrm>
            <a:off x="4710100" y="3615088"/>
            <a:ext cx="3643200" cy="911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pic>
        <p:nvPicPr>
          <p:cNvPr id="437" name="Google Shape;437;p34"/>
          <p:cNvPicPr preferRelativeResize="0"/>
          <p:nvPr/>
        </p:nvPicPr>
        <p:blipFill rotWithShape="1">
          <a:blip r:embed="rId2">
            <a:alphaModFix/>
          </a:blip>
          <a:srcRect b="7760" l="16613" r="16613" t="11905"/>
          <a:stretch/>
        </p:blipFill>
        <p:spPr>
          <a:xfrm flipH="1">
            <a:off x="8328150" y="1209675"/>
            <a:ext cx="1204625" cy="1950968"/>
          </a:xfrm>
          <a:prstGeom prst="rect">
            <a:avLst/>
          </a:prstGeom>
          <a:noFill/>
          <a:ln>
            <a:noFill/>
          </a:ln>
        </p:spPr>
      </p:pic>
      <p:pic>
        <p:nvPicPr>
          <p:cNvPr id="438" name="Google Shape;438;p34"/>
          <p:cNvPicPr preferRelativeResize="0"/>
          <p:nvPr/>
        </p:nvPicPr>
        <p:blipFill rotWithShape="1">
          <a:blip r:embed="rId3">
            <a:alphaModFix/>
          </a:blip>
          <a:srcRect b="-6296" l="16188" r="12433" t="8821"/>
          <a:stretch/>
        </p:blipFill>
        <p:spPr>
          <a:xfrm rot="-4732144">
            <a:off x="7639405" y="-591792"/>
            <a:ext cx="2253790" cy="2440234"/>
          </a:xfrm>
          <a:prstGeom prst="rect">
            <a:avLst/>
          </a:prstGeom>
          <a:noFill/>
          <a:ln>
            <a:noFill/>
          </a:ln>
        </p:spPr>
      </p:pic>
      <p:pic>
        <p:nvPicPr>
          <p:cNvPr id="439" name="Google Shape;439;p34"/>
          <p:cNvPicPr preferRelativeResize="0"/>
          <p:nvPr/>
        </p:nvPicPr>
        <p:blipFill>
          <a:blip r:embed="rId4">
            <a:alphaModFix/>
          </a:blip>
          <a:stretch>
            <a:fillRect/>
          </a:stretch>
        </p:blipFill>
        <p:spPr>
          <a:xfrm rot="-10441592">
            <a:off x="6395815" y="-344496"/>
            <a:ext cx="1986422" cy="1015842"/>
          </a:xfrm>
          <a:prstGeom prst="rect">
            <a:avLst/>
          </a:prstGeom>
          <a:noFill/>
          <a:ln>
            <a:noFill/>
          </a:ln>
        </p:spPr>
      </p:pic>
      <p:pic>
        <p:nvPicPr>
          <p:cNvPr id="440" name="Google Shape;440;p34"/>
          <p:cNvPicPr preferRelativeResize="0"/>
          <p:nvPr/>
        </p:nvPicPr>
        <p:blipFill>
          <a:blip r:embed="rId5">
            <a:alphaModFix/>
          </a:blip>
          <a:stretch>
            <a:fillRect/>
          </a:stretch>
        </p:blipFill>
        <p:spPr>
          <a:xfrm rot="-3094357">
            <a:off x="6340465" y="-5475"/>
            <a:ext cx="2097120" cy="17665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18_1_1">
    <p:spTree>
      <p:nvGrpSpPr>
        <p:cNvPr id="441" name="Shape 441"/>
        <p:cNvGrpSpPr/>
        <p:nvPr/>
      </p:nvGrpSpPr>
      <p:grpSpPr>
        <a:xfrm>
          <a:off x="0" y="0"/>
          <a:ext cx="0" cy="0"/>
          <a:chOff x="0" y="0"/>
          <a:chExt cx="0" cy="0"/>
        </a:xfrm>
      </p:grpSpPr>
      <p:sp>
        <p:nvSpPr>
          <p:cNvPr id="442" name="Google Shape;442;p35"/>
          <p:cNvSpPr txBox="1"/>
          <p:nvPr>
            <p:ph type="title"/>
          </p:nvPr>
        </p:nvSpPr>
        <p:spPr>
          <a:xfrm>
            <a:off x="712875" y="3093975"/>
            <a:ext cx="3859200" cy="4341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6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43" name="Google Shape;443;p35"/>
          <p:cNvSpPr txBox="1"/>
          <p:nvPr>
            <p:ph idx="1" type="subTitle"/>
          </p:nvPr>
        </p:nvSpPr>
        <p:spPr>
          <a:xfrm>
            <a:off x="712875" y="1500550"/>
            <a:ext cx="3859200" cy="1443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100">
                <a:solidFill>
                  <a:schemeClr val="accent3"/>
                </a:solidFill>
              </a:defRPr>
            </a:lvl1pPr>
            <a:lvl2pPr lvl="1" rtl="0">
              <a:spcBef>
                <a:spcPts val="0"/>
              </a:spcBef>
              <a:spcAft>
                <a:spcPts val="0"/>
              </a:spcAft>
              <a:buNone/>
              <a:defRPr b="1" sz="2100">
                <a:solidFill>
                  <a:schemeClr val="accent3"/>
                </a:solidFill>
              </a:defRPr>
            </a:lvl2pPr>
            <a:lvl3pPr lvl="2" rtl="0">
              <a:spcBef>
                <a:spcPts val="0"/>
              </a:spcBef>
              <a:spcAft>
                <a:spcPts val="0"/>
              </a:spcAft>
              <a:buNone/>
              <a:defRPr b="1" sz="2100">
                <a:solidFill>
                  <a:schemeClr val="accent3"/>
                </a:solidFill>
              </a:defRPr>
            </a:lvl3pPr>
            <a:lvl4pPr lvl="3" rtl="0">
              <a:spcBef>
                <a:spcPts val="0"/>
              </a:spcBef>
              <a:spcAft>
                <a:spcPts val="0"/>
              </a:spcAft>
              <a:buNone/>
              <a:defRPr b="1" sz="2100">
                <a:solidFill>
                  <a:schemeClr val="accent3"/>
                </a:solidFill>
              </a:defRPr>
            </a:lvl4pPr>
            <a:lvl5pPr lvl="4" rtl="0">
              <a:spcBef>
                <a:spcPts val="0"/>
              </a:spcBef>
              <a:spcAft>
                <a:spcPts val="0"/>
              </a:spcAft>
              <a:buNone/>
              <a:defRPr b="1" sz="2100">
                <a:solidFill>
                  <a:schemeClr val="accent3"/>
                </a:solidFill>
              </a:defRPr>
            </a:lvl5pPr>
            <a:lvl6pPr lvl="5" rtl="0">
              <a:spcBef>
                <a:spcPts val="0"/>
              </a:spcBef>
              <a:spcAft>
                <a:spcPts val="0"/>
              </a:spcAft>
              <a:buNone/>
              <a:defRPr b="1" sz="2100">
                <a:solidFill>
                  <a:schemeClr val="accent3"/>
                </a:solidFill>
              </a:defRPr>
            </a:lvl6pPr>
            <a:lvl7pPr lvl="6" rtl="0">
              <a:spcBef>
                <a:spcPts val="0"/>
              </a:spcBef>
              <a:spcAft>
                <a:spcPts val="0"/>
              </a:spcAft>
              <a:buNone/>
              <a:defRPr b="1" sz="2100">
                <a:solidFill>
                  <a:schemeClr val="accent3"/>
                </a:solidFill>
              </a:defRPr>
            </a:lvl7pPr>
            <a:lvl8pPr lvl="7" rtl="0">
              <a:spcBef>
                <a:spcPts val="0"/>
              </a:spcBef>
              <a:spcAft>
                <a:spcPts val="0"/>
              </a:spcAft>
              <a:buNone/>
              <a:defRPr b="1" sz="2100">
                <a:solidFill>
                  <a:schemeClr val="accent3"/>
                </a:solidFill>
              </a:defRPr>
            </a:lvl8pPr>
            <a:lvl9pPr lvl="8" rtl="0">
              <a:spcBef>
                <a:spcPts val="0"/>
              </a:spcBef>
              <a:spcAft>
                <a:spcPts val="0"/>
              </a:spcAft>
              <a:buNone/>
              <a:defRPr b="1" sz="2100">
                <a:solidFill>
                  <a:schemeClr val="accent3"/>
                </a:solidFill>
              </a:defRPr>
            </a:lvl9pPr>
          </a:lstStyle>
          <a:p/>
        </p:txBody>
      </p:sp>
      <p:sp>
        <p:nvSpPr>
          <p:cNvPr id="444" name="Google Shape;444;p35"/>
          <p:cNvSpPr/>
          <p:nvPr/>
        </p:nvSpPr>
        <p:spPr>
          <a:xfrm flipH="1" rot="10800000">
            <a:off x="50" y="-32375"/>
            <a:ext cx="9144142" cy="402307"/>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35"/>
          <p:cNvPicPr preferRelativeResize="0"/>
          <p:nvPr/>
        </p:nvPicPr>
        <p:blipFill rotWithShape="1">
          <a:blip r:embed="rId2">
            <a:alphaModFix/>
          </a:blip>
          <a:srcRect b="8555" l="10525" r="6788" t="8297"/>
          <a:stretch/>
        </p:blipFill>
        <p:spPr>
          <a:xfrm>
            <a:off x="7233925" y="3308012"/>
            <a:ext cx="2823183" cy="2592875"/>
          </a:xfrm>
          <a:prstGeom prst="rect">
            <a:avLst/>
          </a:prstGeom>
          <a:noFill/>
          <a:ln>
            <a:noFill/>
          </a:ln>
        </p:spPr>
      </p:pic>
      <p:pic>
        <p:nvPicPr>
          <p:cNvPr id="446" name="Google Shape;446;p35"/>
          <p:cNvPicPr preferRelativeResize="0"/>
          <p:nvPr/>
        </p:nvPicPr>
        <p:blipFill rotWithShape="1">
          <a:blip r:embed="rId3">
            <a:alphaModFix/>
          </a:blip>
          <a:srcRect b="0" l="17250" r="11493" t="0"/>
          <a:stretch/>
        </p:blipFill>
        <p:spPr>
          <a:xfrm>
            <a:off x="8429710" y="2054544"/>
            <a:ext cx="1299850" cy="1906280"/>
          </a:xfrm>
          <a:prstGeom prst="rect">
            <a:avLst/>
          </a:prstGeom>
          <a:noFill/>
          <a:ln>
            <a:noFill/>
          </a:ln>
        </p:spPr>
      </p:pic>
      <p:pic>
        <p:nvPicPr>
          <p:cNvPr id="447" name="Google Shape;447;p35"/>
          <p:cNvPicPr preferRelativeResize="0"/>
          <p:nvPr/>
        </p:nvPicPr>
        <p:blipFill rotWithShape="1">
          <a:blip r:embed="rId4">
            <a:alphaModFix/>
          </a:blip>
          <a:srcRect b="7760" l="16613" r="16613" t="11905"/>
          <a:stretch/>
        </p:blipFill>
        <p:spPr>
          <a:xfrm rot="5148983">
            <a:off x="6384605" y="-992748"/>
            <a:ext cx="1186744" cy="1921997"/>
          </a:xfrm>
          <a:prstGeom prst="rect">
            <a:avLst/>
          </a:prstGeom>
          <a:noFill/>
          <a:ln>
            <a:noFill/>
          </a:ln>
        </p:spPr>
      </p:pic>
      <p:pic>
        <p:nvPicPr>
          <p:cNvPr id="448" name="Google Shape;448;p35"/>
          <p:cNvPicPr preferRelativeResize="0"/>
          <p:nvPr/>
        </p:nvPicPr>
        <p:blipFill rotWithShape="1">
          <a:blip r:embed="rId5">
            <a:alphaModFix/>
          </a:blip>
          <a:srcRect b="-6296" l="16188" r="12433" t="8821"/>
          <a:stretch/>
        </p:blipFill>
        <p:spPr>
          <a:xfrm rot="-4780152">
            <a:off x="7607592" y="-666199"/>
            <a:ext cx="2407013" cy="2606144"/>
          </a:xfrm>
          <a:prstGeom prst="rect">
            <a:avLst/>
          </a:prstGeom>
          <a:noFill/>
          <a:ln>
            <a:noFill/>
          </a:ln>
        </p:spPr>
      </p:pic>
      <p:pic>
        <p:nvPicPr>
          <p:cNvPr id="449" name="Google Shape;449;p35"/>
          <p:cNvPicPr preferRelativeResize="0"/>
          <p:nvPr/>
        </p:nvPicPr>
        <p:blipFill>
          <a:blip r:embed="rId6">
            <a:alphaModFix/>
          </a:blip>
          <a:stretch>
            <a:fillRect/>
          </a:stretch>
        </p:blipFill>
        <p:spPr>
          <a:xfrm rot="-3220196">
            <a:off x="6166265" y="-71149"/>
            <a:ext cx="2097120" cy="1766599"/>
          </a:xfrm>
          <a:prstGeom prst="rect">
            <a:avLst/>
          </a:prstGeom>
          <a:noFill/>
          <a:ln>
            <a:noFill/>
          </a:ln>
        </p:spPr>
      </p:pic>
      <p:pic>
        <p:nvPicPr>
          <p:cNvPr id="450" name="Google Shape;450;p35"/>
          <p:cNvPicPr preferRelativeResize="0"/>
          <p:nvPr/>
        </p:nvPicPr>
        <p:blipFill>
          <a:blip r:embed="rId6">
            <a:alphaModFix/>
          </a:blip>
          <a:stretch>
            <a:fillRect/>
          </a:stretch>
        </p:blipFill>
        <p:spPr>
          <a:xfrm rot="1588732">
            <a:off x="6541674" y="2939559"/>
            <a:ext cx="1815674" cy="1529513"/>
          </a:xfrm>
          <a:prstGeom prst="rect">
            <a:avLst/>
          </a:prstGeom>
          <a:noFill/>
          <a:ln>
            <a:noFill/>
          </a:ln>
        </p:spPr>
      </p:pic>
      <p:pic>
        <p:nvPicPr>
          <p:cNvPr id="451" name="Google Shape;451;p35"/>
          <p:cNvPicPr preferRelativeResize="0"/>
          <p:nvPr/>
        </p:nvPicPr>
        <p:blipFill rotWithShape="1">
          <a:blip r:embed="rId4">
            <a:alphaModFix/>
          </a:blip>
          <a:srcRect b="7760" l="16613" r="16613" t="11905"/>
          <a:stretch/>
        </p:blipFill>
        <p:spPr>
          <a:xfrm flipH="1" rot="5651017">
            <a:off x="6262055" y="4030327"/>
            <a:ext cx="1186744" cy="1921997"/>
          </a:xfrm>
          <a:prstGeom prst="rect">
            <a:avLst/>
          </a:prstGeom>
          <a:noFill/>
          <a:ln>
            <a:noFill/>
          </a:ln>
        </p:spPr>
      </p:pic>
      <p:pic>
        <p:nvPicPr>
          <p:cNvPr id="452" name="Google Shape;452;p35"/>
          <p:cNvPicPr preferRelativeResize="0"/>
          <p:nvPr/>
        </p:nvPicPr>
        <p:blipFill>
          <a:blip r:embed="rId6">
            <a:alphaModFix/>
          </a:blip>
          <a:stretch>
            <a:fillRect/>
          </a:stretch>
        </p:blipFill>
        <p:spPr>
          <a:xfrm rot="7154471">
            <a:off x="88624" y="4226559"/>
            <a:ext cx="1815674" cy="1529514"/>
          </a:xfrm>
          <a:prstGeom prst="rect">
            <a:avLst/>
          </a:prstGeom>
          <a:noFill/>
          <a:ln>
            <a:noFill/>
          </a:ln>
        </p:spPr>
      </p:pic>
      <p:pic>
        <p:nvPicPr>
          <p:cNvPr id="453" name="Google Shape;453;p35"/>
          <p:cNvPicPr preferRelativeResize="0"/>
          <p:nvPr/>
        </p:nvPicPr>
        <p:blipFill rotWithShape="1">
          <a:blip r:embed="rId4">
            <a:alphaModFix/>
          </a:blip>
          <a:srcRect b="7760" l="16613" r="16613" t="11905"/>
          <a:stretch/>
        </p:blipFill>
        <p:spPr>
          <a:xfrm rot="-10519937">
            <a:off x="-230384" y="3626465"/>
            <a:ext cx="982245" cy="159079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9">
  <p:cSld name="CUSTOM_18_1_1_1">
    <p:spTree>
      <p:nvGrpSpPr>
        <p:cNvPr id="454" name="Shape 454"/>
        <p:cNvGrpSpPr/>
        <p:nvPr/>
      </p:nvGrpSpPr>
      <p:grpSpPr>
        <a:xfrm>
          <a:off x="0" y="0"/>
          <a:ext cx="0" cy="0"/>
          <a:chOff x="0" y="0"/>
          <a:chExt cx="0" cy="0"/>
        </a:xfrm>
      </p:grpSpPr>
      <p:pic>
        <p:nvPicPr>
          <p:cNvPr id="455" name="Google Shape;455;p36"/>
          <p:cNvPicPr preferRelativeResize="0"/>
          <p:nvPr/>
        </p:nvPicPr>
        <p:blipFill>
          <a:blip r:embed="rId2">
            <a:alphaModFix/>
          </a:blip>
          <a:stretch>
            <a:fillRect/>
          </a:stretch>
        </p:blipFill>
        <p:spPr>
          <a:xfrm rot="5163799">
            <a:off x="7836623" y="-343743"/>
            <a:ext cx="1884406" cy="1476287"/>
          </a:xfrm>
          <a:prstGeom prst="rect">
            <a:avLst/>
          </a:prstGeom>
          <a:noFill/>
          <a:ln>
            <a:noFill/>
          </a:ln>
        </p:spPr>
      </p:pic>
      <p:pic>
        <p:nvPicPr>
          <p:cNvPr id="456" name="Google Shape;456;p36"/>
          <p:cNvPicPr preferRelativeResize="0"/>
          <p:nvPr/>
        </p:nvPicPr>
        <p:blipFill>
          <a:blip r:embed="rId3">
            <a:alphaModFix/>
          </a:blip>
          <a:stretch>
            <a:fillRect/>
          </a:stretch>
        </p:blipFill>
        <p:spPr>
          <a:xfrm flipH="1" rot="-5400000">
            <a:off x="-1579288" y="-16690"/>
            <a:ext cx="3237624" cy="2720675"/>
          </a:xfrm>
          <a:prstGeom prst="rect">
            <a:avLst/>
          </a:prstGeom>
          <a:noFill/>
          <a:ln>
            <a:noFill/>
          </a:ln>
        </p:spPr>
      </p:pic>
      <p:pic>
        <p:nvPicPr>
          <p:cNvPr id="457" name="Google Shape;457;p36"/>
          <p:cNvPicPr preferRelativeResize="0"/>
          <p:nvPr/>
        </p:nvPicPr>
        <p:blipFill>
          <a:blip r:embed="rId4">
            <a:alphaModFix/>
          </a:blip>
          <a:stretch>
            <a:fillRect/>
          </a:stretch>
        </p:blipFill>
        <p:spPr>
          <a:xfrm flipH="1" rot="-9044114">
            <a:off x="-115789" y="-1227479"/>
            <a:ext cx="2726349" cy="2421263"/>
          </a:xfrm>
          <a:prstGeom prst="rect">
            <a:avLst/>
          </a:prstGeom>
          <a:noFill/>
          <a:ln>
            <a:noFill/>
          </a:ln>
        </p:spPr>
      </p:pic>
      <p:pic>
        <p:nvPicPr>
          <p:cNvPr id="458" name="Google Shape;458;p36"/>
          <p:cNvPicPr preferRelativeResize="0"/>
          <p:nvPr/>
        </p:nvPicPr>
        <p:blipFill>
          <a:blip r:embed="rId5">
            <a:alphaModFix/>
          </a:blip>
          <a:stretch>
            <a:fillRect/>
          </a:stretch>
        </p:blipFill>
        <p:spPr>
          <a:xfrm flipH="1" rot="8950003">
            <a:off x="1975025" y="-411778"/>
            <a:ext cx="1094281" cy="1282844"/>
          </a:xfrm>
          <a:prstGeom prst="rect">
            <a:avLst/>
          </a:prstGeom>
          <a:noFill/>
          <a:ln>
            <a:noFill/>
          </a:ln>
        </p:spPr>
      </p:pic>
      <p:pic>
        <p:nvPicPr>
          <p:cNvPr id="459" name="Google Shape;459;p36"/>
          <p:cNvPicPr preferRelativeResize="0"/>
          <p:nvPr/>
        </p:nvPicPr>
        <p:blipFill>
          <a:blip r:embed="rId6">
            <a:alphaModFix/>
          </a:blip>
          <a:stretch>
            <a:fillRect/>
          </a:stretch>
        </p:blipFill>
        <p:spPr>
          <a:xfrm rot="-2889671">
            <a:off x="-225251" y="3720550"/>
            <a:ext cx="1864251" cy="2150240"/>
          </a:xfrm>
          <a:prstGeom prst="rect">
            <a:avLst/>
          </a:prstGeom>
          <a:noFill/>
          <a:ln>
            <a:noFill/>
          </a:ln>
        </p:spPr>
      </p:pic>
      <p:pic>
        <p:nvPicPr>
          <p:cNvPr id="460" name="Google Shape;460;p36"/>
          <p:cNvPicPr preferRelativeResize="0"/>
          <p:nvPr/>
        </p:nvPicPr>
        <p:blipFill>
          <a:blip r:embed="rId7">
            <a:alphaModFix/>
          </a:blip>
          <a:stretch>
            <a:fillRect/>
          </a:stretch>
        </p:blipFill>
        <p:spPr>
          <a:xfrm rot="-5580761">
            <a:off x="8363963" y="4330772"/>
            <a:ext cx="1184749" cy="1668629"/>
          </a:xfrm>
          <a:prstGeom prst="rect">
            <a:avLst/>
          </a:prstGeom>
          <a:noFill/>
          <a:ln>
            <a:noFill/>
          </a:ln>
        </p:spPr>
      </p:pic>
      <p:pic>
        <p:nvPicPr>
          <p:cNvPr id="461" name="Google Shape;461;p36"/>
          <p:cNvPicPr preferRelativeResize="0"/>
          <p:nvPr/>
        </p:nvPicPr>
        <p:blipFill>
          <a:blip r:embed="rId8">
            <a:alphaModFix/>
          </a:blip>
          <a:stretch>
            <a:fillRect/>
          </a:stretch>
        </p:blipFill>
        <p:spPr>
          <a:xfrm rot="-3550003">
            <a:off x="7322844" y="4461466"/>
            <a:ext cx="1094281" cy="1282844"/>
          </a:xfrm>
          <a:prstGeom prst="rect">
            <a:avLst/>
          </a:prstGeom>
          <a:noFill/>
          <a:ln>
            <a:noFill/>
          </a:ln>
        </p:spPr>
      </p:pic>
      <p:sp>
        <p:nvSpPr>
          <p:cNvPr id="462" name="Google Shape;462;p36"/>
          <p:cNvSpPr txBox="1"/>
          <p:nvPr>
            <p:ph idx="1" type="subTitle"/>
          </p:nvPr>
        </p:nvSpPr>
        <p:spPr>
          <a:xfrm>
            <a:off x="706875" y="2468625"/>
            <a:ext cx="2527500" cy="493800"/>
          </a:xfrm>
          <a:prstGeom prst="rect">
            <a:avLst/>
          </a:prstGeom>
        </p:spPr>
        <p:txBody>
          <a:bodyPr anchorCtr="0" anchor="b" bIns="91425" lIns="91425" spcFirstLastPara="1" rIns="91425" wrap="square" tIns="91425">
            <a:noAutofit/>
          </a:bodyPr>
          <a:lstStyle>
            <a:lvl1pPr lvl="0" rtl="0">
              <a:spcBef>
                <a:spcPts val="0"/>
              </a:spcBef>
              <a:spcAft>
                <a:spcPts val="0"/>
              </a:spcAft>
              <a:buNone/>
              <a:defRPr sz="3500">
                <a:latin typeface="Rochester"/>
                <a:ea typeface="Rochester"/>
                <a:cs typeface="Rochester"/>
                <a:sym typeface="Rochester"/>
              </a:defRPr>
            </a:lvl1pPr>
            <a:lvl2pPr lvl="1" rtl="0">
              <a:spcBef>
                <a:spcPts val="0"/>
              </a:spcBef>
              <a:spcAft>
                <a:spcPts val="0"/>
              </a:spcAft>
              <a:buNone/>
              <a:defRPr sz="3500">
                <a:latin typeface="Rochester"/>
                <a:ea typeface="Rochester"/>
                <a:cs typeface="Rochester"/>
                <a:sym typeface="Rochester"/>
              </a:defRPr>
            </a:lvl2pPr>
            <a:lvl3pPr lvl="2" rtl="0">
              <a:spcBef>
                <a:spcPts val="0"/>
              </a:spcBef>
              <a:spcAft>
                <a:spcPts val="0"/>
              </a:spcAft>
              <a:buNone/>
              <a:defRPr sz="3500">
                <a:latin typeface="Rochester"/>
                <a:ea typeface="Rochester"/>
                <a:cs typeface="Rochester"/>
                <a:sym typeface="Rochester"/>
              </a:defRPr>
            </a:lvl3pPr>
            <a:lvl4pPr lvl="3" rtl="0">
              <a:spcBef>
                <a:spcPts val="0"/>
              </a:spcBef>
              <a:spcAft>
                <a:spcPts val="0"/>
              </a:spcAft>
              <a:buNone/>
              <a:defRPr sz="3500">
                <a:latin typeface="Rochester"/>
                <a:ea typeface="Rochester"/>
                <a:cs typeface="Rochester"/>
                <a:sym typeface="Rochester"/>
              </a:defRPr>
            </a:lvl4pPr>
            <a:lvl5pPr lvl="4" rtl="0">
              <a:spcBef>
                <a:spcPts val="0"/>
              </a:spcBef>
              <a:spcAft>
                <a:spcPts val="0"/>
              </a:spcAft>
              <a:buNone/>
              <a:defRPr sz="3500">
                <a:latin typeface="Rochester"/>
                <a:ea typeface="Rochester"/>
                <a:cs typeface="Rochester"/>
                <a:sym typeface="Rochester"/>
              </a:defRPr>
            </a:lvl5pPr>
            <a:lvl6pPr lvl="5" rtl="0">
              <a:spcBef>
                <a:spcPts val="0"/>
              </a:spcBef>
              <a:spcAft>
                <a:spcPts val="0"/>
              </a:spcAft>
              <a:buNone/>
              <a:defRPr sz="3500">
                <a:latin typeface="Rochester"/>
                <a:ea typeface="Rochester"/>
                <a:cs typeface="Rochester"/>
                <a:sym typeface="Rochester"/>
              </a:defRPr>
            </a:lvl6pPr>
            <a:lvl7pPr lvl="6" rtl="0">
              <a:spcBef>
                <a:spcPts val="0"/>
              </a:spcBef>
              <a:spcAft>
                <a:spcPts val="0"/>
              </a:spcAft>
              <a:buNone/>
              <a:defRPr sz="3500">
                <a:latin typeface="Rochester"/>
                <a:ea typeface="Rochester"/>
                <a:cs typeface="Rochester"/>
                <a:sym typeface="Rochester"/>
              </a:defRPr>
            </a:lvl7pPr>
            <a:lvl8pPr lvl="7" rtl="0">
              <a:spcBef>
                <a:spcPts val="0"/>
              </a:spcBef>
              <a:spcAft>
                <a:spcPts val="0"/>
              </a:spcAft>
              <a:buNone/>
              <a:defRPr sz="3500">
                <a:latin typeface="Rochester"/>
                <a:ea typeface="Rochester"/>
                <a:cs typeface="Rochester"/>
                <a:sym typeface="Rochester"/>
              </a:defRPr>
            </a:lvl8pPr>
            <a:lvl9pPr lvl="8" rtl="0">
              <a:spcBef>
                <a:spcPts val="0"/>
              </a:spcBef>
              <a:spcAft>
                <a:spcPts val="0"/>
              </a:spcAft>
              <a:buNone/>
              <a:defRPr sz="3500">
                <a:latin typeface="Rochester"/>
                <a:ea typeface="Rochester"/>
                <a:cs typeface="Rochester"/>
                <a:sym typeface="Rochester"/>
              </a:defRPr>
            </a:lvl9pPr>
          </a:lstStyle>
          <a:p/>
        </p:txBody>
      </p:sp>
      <p:sp>
        <p:nvSpPr>
          <p:cNvPr id="463" name="Google Shape;463;p36"/>
          <p:cNvSpPr txBox="1"/>
          <p:nvPr>
            <p:ph idx="2" type="subTitle"/>
          </p:nvPr>
        </p:nvSpPr>
        <p:spPr>
          <a:xfrm>
            <a:off x="706875" y="2962450"/>
            <a:ext cx="2527500" cy="9657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8_1_1_1_1">
    <p:spTree>
      <p:nvGrpSpPr>
        <p:cNvPr id="464" name="Shape 464"/>
        <p:cNvGrpSpPr/>
        <p:nvPr/>
      </p:nvGrpSpPr>
      <p:grpSpPr>
        <a:xfrm>
          <a:off x="0" y="0"/>
          <a:ext cx="0" cy="0"/>
          <a:chOff x="0" y="0"/>
          <a:chExt cx="0" cy="0"/>
        </a:xfrm>
      </p:grpSpPr>
      <p:sp>
        <p:nvSpPr>
          <p:cNvPr id="465" name="Google Shape;465;p37"/>
          <p:cNvSpPr txBox="1"/>
          <p:nvPr>
            <p:ph idx="1" type="subTitle"/>
          </p:nvPr>
        </p:nvSpPr>
        <p:spPr>
          <a:xfrm>
            <a:off x="706850" y="1099325"/>
            <a:ext cx="3807000" cy="3504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sp>
        <p:nvSpPr>
          <p:cNvPr id="466" name="Google Shape;466;p37"/>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67" name="Google Shape;467;p37"/>
          <p:cNvSpPr txBox="1"/>
          <p:nvPr>
            <p:ph idx="2" type="subTitle"/>
          </p:nvPr>
        </p:nvSpPr>
        <p:spPr>
          <a:xfrm>
            <a:off x="4622700" y="1099325"/>
            <a:ext cx="3807000" cy="3504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pic>
        <p:nvPicPr>
          <p:cNvPr id="468" name="Google Shape;468;p37"/>
          <p:cNvPicPr preferRelativeResize="0"/>
          <p:nvPr/>
        </p:nvPicPr>
        <p:blipFill>
          <a:blip r:embed="rId2">
            <a:alphaModFix/>
          </a:blip>
          <a:stretch>
            <a:fillRect/>
          </a:stretch>
        </p:blipFill>
        <p:spPr>
          <a:xfrm rot="5836665">
            <a:off x="5802837" y="-1142648"/>
            <a:ext cx="2473925" cy="2525124"/>
          </a:xfrm>
          <a:prstGeom prst="rect">
            <a:avLst/>
          </a:prstGeom>
          <a:noFill/>
          <a:ln>
            <a:noFill/>
          </a:ln>
        </p:spPr>
      </p:pic>
      <p:pic>
        <p:nvPicPr>
          <p:cNvPr id="469" name="Google Shape;469;p37"/>
          <p:cNvPicPr preferRelativeResize="0"/>
          <p:nvPr/>
        </p:nvPicPr>
        <p:blipFill>
          <a:blip r:embed="rId3">
            <a:alphaModFix/>
          </a:blip>
          <a:stretch>
            <a:fillRect/>
          </a:stretch>
        </p:blipFill>
        <p:spPr>
          <a:xfrm rot="-5400000">
            <a:off x="7722853" y="939400"/>
            <a:ext cx="2097120" cy="1766599"/>
          </a:xfrm>
          <a:prstGeom prst="rect">
            <a:avLst/>
          </a:prstGeom>
          <a:noFill/>
          <a:ln>
            <a:noFill/>
          </a:ln>
        </p:spPr>
      </p:pic>
      <p:pic>
        <p:nvPicPr>
          <p:cNvPr id="470" name="Google Shape;470;p37"/>
          <p:cNvPicPr preferRelativeResize="0"/>
          <p:nvPr/>
        </p:nvPicPr>
        <p:blipFill rotWithShape="1">
          <a:blip r:embed="rId4">
            <a:alphaModFix/>
          </a:blip>
          <a:srcRect b="8555" l="10525" r="6788" t="8297"/>
          <a:stretch/>
        </p:blipFill>
        <p:spPr>
          <a:xfrm rot="-5400000">
            <a:off x="7381563" y="-861539"/>
            <a:ext cx="2469101" cy="2267675"/>
          </a:xfrm>
          <a:prstGeom prst="rect">
            <a:avLst/>
          </a:prstGeom>
          <a:noFill/>
          <a:ln>
            <a:noFill/>
          </a:ln>
        </p:spPr>
      </p:pic>
      <p:pic>
        <p:nvPicPr>
          <p:cNvPr id="471" name="Google Shape;471;p37"/>
          <p:cNvPicPr preferRelativeResize="0"/>
          <p:nvPr/>
        </p:nvPicPr>
        <p:blipFill rotWithShape="1">
          <a:blip r:embed="rId5">
            <a:alphaModFix/>
          </a:blip>
          <a:srcRect b="7760" l="16613" r="16613" t="11905"/>
          <a:stretch/>
        </p:blipFill>
        <p:spPr>
          <a:xfrm rot="-2129590">
            <a:off x="-90775" y="3894838"/>
            <a:ext cx="876299" cy="141922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8_1_1_1_1_1">
    <p:spTree>
      <p:nvGrpSpPr>
        <p:cNvPr id="472" name="Shape 472"/>
        <p:cNvGrpSpPr/>
        <p:nvPr/>
      </p:nvGrpSpPr>
      <p:grpSpPr>
        <a:xfrm>
          <a:off x="0" y="0"/>
          <a:ext cx="0" cy="0"/>
          <a:chOff x="0" y="0"/>
          <a:chExt cx="0" cy="0"/>
        </a:xfrm>
      </p:grpSpPr>
      <p:sp>
        <p:nvSpPr>
          <p:cNvPr id="473" name="Google Shape;473;p38"/>
          <p:cNvSpPr txBox="1"/>
          <p:nvPr>
            <p:ph idx="1" type="subTitle"/>
          </p:nvPr>
        </p:nvSpPr>
        <p:spPr>
          <a:xfrm>
            <a:off x="706850" y="1099325"/>
            <a:ext cx="4023300" cy="3234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sp>
        <p:nvSpPr>
          <p:cNvPr id="474" name="Google Shape;474;p38"/>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475" name="Google Shape;475;p38"/>
          <p:cNvPicPr preferRelativeResize="0"/>
          <p:nvPr/>
        </p:nvPicPr>
        <p:blipFill>
          <a:blip r:embed="rId2">
            <a:alphaModFix/>
          </a:blip>
          <a:stretch>
            <a:fillRect/>
          </a:stretch>
        </p:blipFill>
        <p:spPr>
          <a:xfrm rot="4608648">
            <a:off x="6114790" y="-993849"/>
            <a:ext cx="1819600" cy="2148427"/>
          </a:xfrm>
          <a:prstGeom prst="rect">
            <a:avLst/>
          </a:prstGeom>
          <a:noFill/>
          <a:ln>
            <a:noFill/>
          </a:ln>
        </p:spPr>
      </p:pic>
      <p:pic>
        <p:nvPicPr>
          <p:cNvPr id="476" name="Google Shape;476;p38"/>
          <p:cNvPicPr preferRelativeResize="0"/>
          <p:nvPr/>
        </p:nvPicPr>
        <p:blipFill rotWithShape="1">
          <a:blip r:embed="rId3">
            <a:alphaModFix/>
          </a:blip>
          <a:srcRect b="-6296" l="16188" r="12433" t="8821"/>
          <a:stretch/>
        </p:blipFill>
        <p:spPr>
          <a:xfrm rot="-6001676">
            <a:off x="7804756" y="-685419"/>
            <a:ext cx="1953111" cy="2114689"/>
          </a:xfrm>
          <a:prstGeom prst="rect">
            <a:avLst/>
          </a:prstGeom>
          <a:noFill/>
          <a:ln>
            <a:noFill/>
          </a:ln>
        </p:spPr>
      </p:pic>
      <p:pic>
        <p:nvPicPr>
          <p:cNvPr id="477" name="Google Shape;477;p38"/>
          <p:cNvPicPr preferRelativeResize="0"/>
          <p:nvPr/>
        </p:nvPicPr>
        <p:blipFill>
          <a:blip r:embed="rId4">
            <a:alphaModFix/>
          </a:blip>
          <a:stretch>
            <a:fillRect/>
          </a:stretch>
        </p:blipFill>
        <p:spPr>
          <a:xfrm rot="-6787362">
            <a:off x="8018272" y="826353"/>
            <a:ext cx="1833082" cy="1544172"/>
          </a:xfrm>
          <a:prstGeom prst="rect">
            <a:avLst/>
          </a:prstGeom>
          <a:noFill/>
          <a:ln>
            <a:noFill/>
          </a:ln>
        </p:spPr>
      </p:pic>
      <p:pic>
        <p:nvPicPr>
          <p:cNvPr id="478" name="Google Shape;478;p38"/>
          <p:cNvPicPr preferRelativeResize="0"/>
          <p:nvPr/>
        </p:nvPicPr>
        <p:blipFill rotWithShape="1">
          <a:blip r:embed="rId5">
            <a:alphaModFix/>
          </a:blip>
          <a:srcRect b="0" l="17250" r="11493" t="0"/>
          <a:stretch/>
        </p:blipFill>
        <p:spPr>
          <a:xfrm rot="-890853">
            <a:off x="-124037" y="3919725"/>
            <a:ext cx="1204624" cy="17665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479" name="Shape 479"/>
        <p:cNvGrpSpPr/>
        <p:nvPr/>
      </p:nvGrpSpPr>
      <p:grpSpPr>
        <a:xfrm>
          <a:off x="0" y="0"/>
          <a:ext cx="0" cy="0"/>
          <a:chOff x="0" y="0"/>
          <a:chExt cx="0" cy="0"/>
        </a:xfrm>
      </p:grpSpPr>
      <p:sp>
        <p:nvSpPr>
          <p:cNvPr id="480" name="Google Shape;480;p39"/>
          <p:cNvSpPr txBox="1"/>
          <p:nvPr>
            <p:ph type="title"/>
          </p:nvPr>
        </p:nvSpPr>
        <p:spPr>
          <a:xfrm>
            <a:off x="1522150" y="2094600"/>
            <a:ext cx="2945400" cy="954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5000"/>
            </a:lvl1pPr>
            <a:lvl2pPr lvl="1" rtl="0" algn="ctr">
              <a:spcBef>
                <a:spcPts val="0"/>
              </a:spcBef>
              <a:spcAft>
                <a:spcPts val="0"/>
              </a:spcAft>
              <a:buNone/>
              <a:defRPr sz="5000"/>
            </a:lvl2pPr>
            <a:lvl3pPr lvl="2" rtl="0" algn="ctr">
              <a:spcBef>
                <a:spcPts val="0"/>
              </a:spcBef>
              <a:spcAft>
                <a:spcPts val="0"/>
              </a:spcAft>
              <a:buNone/>
              <a:defRPr sz="5000"/>
            </a:lvl3pPr>
            <a:lvl4pPr lvl="3" rtl="0" algn="ctr">
              <a:spcBef>
                <a:spcPts val="0"/>
              </a:spcBef>
              <a:spcAft>
                <a:spcPts val="0"/>
              </a:spcAft>
              <a:buNone/>
              <a:defRPr sz="5000"/>
            </a:lvl4pPr>
            <a:lvl5pPr lvl="4" rtl="0" algn="ctr">
              <a:spcBef>
                <a:spcPts val="0"/>
              </a:spcBef>
              <a:spcAft>
                <a:spcPts val="0"/>
              </a:spcAft>
              <a:buNone/>
              <a:defRPr sz="5000"/>
            </a:lvl5pPr>
            <a:lvl6pPr lvl="5" rtl="0" algn="ctr">
              <a:spcBef>
                <a:spcPts val="0"/>
              </a:spcBef>
              <a:spcAft>
                <a:spcPts val="0"/>
              </a:spcAft>
              <a:buNone/>
              <a:defRPr sz="5000"/>
            </a:lvl6pPr>
            <a:lvl7pPr lvl="6" rtl="0" algn="ctr">
              <a:spcBef>
                <a:spcPts val="0"/>
              </a:spcBef>
              <a:spcAft>
                <a:spcPts val="0"/>
              </a:spcAft>
              <a:buNone/>
              <a:defRPr sz="5000"/>
            </a:lvl7pPr>
            <a:lvl8pPr lvl="7" rtl="0" algn="ctr">
              <a:spcBef>
                <a:spcPts val="0"/>
              </a:spcBef>
              <a:spcAft>
                <a:spcPts val="0"/>
              </a:spcAft>
              <a:buNone/>
              <a:defRPr sz="5000"/>
            </a:lvl8pPr>
            <a:lvl9pPr lvl="8" rtl="0" algn="ctr">
              <a:spcBef>
                <a:spcPts val="0"/>
              </a:spcBef>
              <a:spcAft>
                <a:spcPts val="0"/>
              </a:spcAft>
              <a:buNone/>
              <a:defRPr sz="5000"/>
            </a:lvl9pPr>
          </a:lstStyle>
          <a:p/>
        </p:txBody>
      </p:sp>
      <p:sp>
        <p:nvSpPr>
          <p:cNvPr id="481" name="Google Shape;481;p39"/>
          <p:cNvSpPr txBox="1"/>
          <p:nvPr>
            <p:ph idx="1" type="subTitle"/>
          </p:nvPr>
        </p:nvSpPr>
        <p:spPr>
          <a:xfrm>
            <a:off x="5466275" y="662075"/>
            <a:ext cx="2945400" cy="6771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482" name="Google Shape;482;p39"/>
          <p:cNvSpPr txBox="1"/>
          <p:nvPr>
            <p:ph idx="2" type="subTitle"/>
          </p:nvPr>
        </p:nvSpPr>
        <p:spPr>
          <a:xfrm>
            <a:off x="5466275" y="1390725"/>
            <a:ext cx="2945400" cy="8313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p:txBody>
      </p:sp>
      <p:sp>
        <p:nvSpPr>
          <p:cNvPr id="483" name="Google Shape;483;p39"/>
          <p:cNvSpPr txBox="1"/>
          <p:nvPr/>
        </p:nvSpPr>
        <p:spPr>
          <a:xfrm>
            <a:off x="5466275" y="3319900"/>
            <a:ext cx="3077700" cy="1369800"/>
          </a:xfrm>
          <a:prstGeom prst="rect">
            <a:avLst/>
          </a:prstGeom>
          <a:noFill/>
          <a:ln>
            <a:noFill/>
          </a:ln>
        </p:spPr>
        <p:txBody>
          <a:bodyPr anchorCtr="0" anchor="t" bIns="91425" lIns="91425" spcFirstLastPara="1" rIns="91425" wrap="square" tIns="91425">
            <a:spAutoFit/>
          </a:bodyPr>
          <a:lstStyle/>
          <a:p>
            <a:pPr indent="0" lvl="0" marL="0" rtl="0" algn="l">
              <a:spcBef>
                <a:spcPts val="300"/>
              </a:spcBef>
              <a:spcAft>
                <a:spcPts val="0"/>
              </a:spcAft>
              <a:buNone/>
            </a:pPr>
            <a:r>
              <a:rPr lang="en" sz="1200">
                <a:solidFill>
                  <a:schemeClr val="accent3"/>
                </a:solidFill>
                <a:latin typeface="Open Sans"/>
                <a:ea typeface="Open Sans"/>
                <a:cs typeface="Open Sans"/>
                <a:sym typeface="Open Sans"/>
              </a:rPr>
              <a:t>CREDITS: This presentation template was created by </a:t>
            </a:r>
            <a:r>
              <a:rPr b="1" lang="en" sz="1200">
                <a:solidFill>
                  <a:schemeClr val="accent3"/>
                </a:solidFill>
                <a:uFill>
                  <a:noFill/>
                </a:uFill>
                <a:latin typeface="Open Sans"/>
                <a:ea typeface="Open Sans"/>
                <a:cs typeface="Open Sans"/>
                <a:sym typeface="Open Sans"/>
                <a:hlinkClick r:id="rId2">
                  <a:extLst>
                    <a:ext uri="{A12FA001-AC4F-418D-AE19-62706E023703}">
                      <ahyp:hlinkClr val="tx"/>
                    </a:ext>
                  </a:extLst>
                </a:hlinkClick>
              </a:rPr>
              <a:t>Slidesgo</a:t>
            </a:r>
            <a:r>
              <a:rPr lang="en" sz="1200">
                <a:solidFill>
                  <a:schemeClr val="accent3"/>
                </a:solidFill>
                <a:latin typeface="Open Sans"/>
                <a:ea typeface="Open Sans"/>
                <a:cs typeface="Open Sans"/>
                <a:sym typeface="Open Sans"/>
              </a:rPr>
              <a:t>, and includes icons by </a:t>
            </a:r>
            <a:r>
              <a:rPr b="1" lang="en" sz="1200">
                <a:solidFill>
                  <a:schemeClr val="accent3"/>
                </a:solidFill>
                <a:uFill>
                  <a:noFill/>
                </a:uFill>
                <a:latin typeface="Open Sans"/>
                <a:ea typeface="Open Sans"/>
                <a:cs typeface="Open Sans"/>
                <a:sym typeface="Open Sans"/>
                <a:hlinkClick r:id="rId3">
                  <a:extLst>
                    <a:ext uri="{A12FA001-AC4F-418D-AE19-62706E023703}">
                      <ahyp:hlinkClr val="tx"/>
                    </a:ext>
                  </a:extLst>
                </a:hlinkClick>
              </a:rPr>
              <a:t>Flaticon</a:t>
            </a:r>
            <a:r>
              <a:rPr lang="en" sz="1200">
                <a:solidFill>
                  <a:schemeClr val="accent3"/>
                </a:solidFill>
                <a:latin typeface="Open Sans"/>
                <a:ea typeface="Open Sans"/>
                <a:cs typeface="Open Sans"/>
                <a:sym typeface="Open Sans"/>
              </a:rPr>
              <a:t>, infographics &amp; images by </a:t>
            </a:r>
            <a:r>
              <a:rPr b="1" lang="en" sz="1200">
                <a:solidFill>
                  <a:schemeClr val="accent3"/>
                </a:solidFill>
                <a:uFill>
                  <a:noFill/>
                </a:uFill>
                <a:latin typeface="Open Sans"/>
                <a:ea typeface="Open Sans"/>
                <a:cs typeface="Open Sans"/>
                <a:sym typeface="Open Sans"/>
                <a:hlinkClick r:id="rId4">
                  <a:extLst>
                    <a:ext uri="{A12FA001-AC4F-418D-AE19-62706E023703}">
                      <ahyp:hlinkClr val="tx"/>
                    </a:ext>
                  </a:extLst>
                </a:hlinkClick>
              </a:rPr>
              <a:t>Freepik</a:t>
            </a:r>
            <a:r>
              <a:rPr b="1" lang="en" sz="1200">
                <a:solidFill>
                  <a:schemeClr val="accent3"/>
                </a:solidFill>
                <a:latin typeface="Open Sans"/>
                <a:ea typeface="Open Sans"/>
                <a:cs typeface="Open Sans"/>
                <a:sym typeface="Open Sans"/>
              </a:rPr>
              <a:t> </a:t>
            </a:r>
            <a:r>
              <a:rPr lang="en" sz="1200">
                <a:solidFill>
                  <a:schemeClr val="accent3"/>
                </a:solidFill>
                <a:latin typeface="Open Sans"/>
                <a:ea typeface="Open Sans"/>
                <a:cs typeface="Open Sans"/>
                <a:sym typeface="Open Sans"/>
              </a:rPr>
              <a:t>and videos from </a:t>
            </a:r>
            <a:r>
              <a:rPr b="1" lang="en" sz="1200">
                <a:solidFill>
                  <a:schemeClr val="accent3"/>
                </a:solidFill>
                <a:uFill>
                  <a:noFill/>
                </a:uFill>
                <a:latin typeface="Open Sans"/>
                <a:ea typeface="Open Sans"/>
                <a:cs typeface="Open Sans"/>
                <a:sym typeface="Open Sans"/>
                <a:hlinkClick r:id="rId5">
                  <a:extLst>
                    <a:ext uri="{A12FA001-AC4F-418D-AE19-62706E023703}">
                      <ahyp:hlinkClr val="tx"/>
                    </a:ext>
                  </a:extLst>
                </a:hlinkClick>
              </a:rPr>
              <a:t>Vidfy</a:t>
            </a:r>
            <a:endParaRPr b="1" sz="1200">
              <a:solidFill>
                <a:schemeClr val="accent3"/>
              </a:solidFill>
              <a:latin typeface="Open Sans"/>
              <a:ea typeface="Open Sans"/>
              <a:cs typeface="Open Sans"/>
              <a:sym typeface="Open Sans"/>
            </a:endParaRPr>
          </a:p>
          <a:p>
            <a:pPr indent="0" lvl="0" marL="0" rtl="0" algn="l">
              <a:spcBef>
                <a:spcPts val="300"/>
              </a:spcBef>
              <a:spcAft>
                <a:spcPts val="0"/>
              </a:spcAft>
              <a:buNone/>
            </a:pPr>
            <a:r>
              <a:t/>
            </a:r>
            <a:endParaRPr b="1" sz="1200">
              <a:solidFill>
                <a:schemeClr val="accent3"/>
              </a:solidFill>
              <a:latin typeface="Open Sans"/>
              <a:ea typeface="Open Sans"/>
              <a:cs typeface="Open Sans"/>
              <a:sym typeface="Open Sans"/>
            </a:endParaRPr>
          </a:p>
          <a:p>
            <a:pPr indent="0" lvl="0" marL="0" rtl="0" algn="l">
              <a:spcBef>
                <a:spcPts val="300"/>
              </a:spcBef>
              <a:spcAft>
                <a:spcPts val="0"/>
              </a:spcAft>
              <a:buNone/>
            </a:pPr>
            <a:r>
              <a:t/>
            </a:r>
            <a:endParaRPr b="1" sz="1200">
              <a:solidFill>
                <a:schemeClr val="accent3"/>
              </a:solidFill>
              <a:latin typeface="Open Sans"/>
              <a:ea typeface="Open Sans"/>
              <a:cs typeface="Open Sans"/>
              <a:sym typeface="Open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5">
    <p:spTree>
      <p:nvGrpSpPr>
        <p:cNvPr id="484" name="Shape 484"/>
        <p:cNvGrpSpPr/>
        <p:nvPr/>
      </p:nvGrpSpPr>
      <p:grpSpPr>
        <a:xfrm>
          <a:off x="0" y="0"/>
          <a:ext cx="0" cy="0"/>
          <a:chOff x="0" y="0"/>
          <a:chExt cx="0" cy="0"/>
        </a:xfrm>
      </p:grpSpPr>
      <p:pic>
        <p:nvPicPr>
          <p:cNvPr id="485" name="Google Shape;485;p40"/>
          <p:cNvPicPr preferRelativeResize="0"/>
          <p:nvPr/>
        </p:nvPicPr>
        <p:blipFill>
          <a:blip r:embed="rId2">
            <a:alphaModFix/>
          </a:blip>
          <a:stretch>
            <a:fillRect/>
          </a:stretch>
        </p:blipFill>
        <p:spPr>
          <a:xfrm rot="5157619">
            <a:off x="8217628" y="1024482"/>
            <a:ext cx="1645945" cy="535261"/>
          </a:xfrm>
          <a:prstGeom prst="rect">
            <a:avLst/>
          </a:prstGeom>
          <a:noFill/>
          <a:ln>
            <a:noFill/>
          </a:ln>
        </p:spPr>
      </p:pic>
      <p:grpSp>
        <p:nvGrpSpPr>
          <p:cNvPr id="486" name="Google Shape;486;p40"/>
          <p:cNvGrpSpPr/>
          <p:nvPr/>
        </p:nvGrpSpPr>
        <p:grpSpPr>
          <a:xfrm flipH="1">
            <a:off x="5917890" y="1867409"/>
            <a:ext cx="4701809" cy="4516867"/>
            <a:chOff x="-2168835" y="2467196"/>
            <a:chExt cx="4701809" cy="4516867"/>
          </a:xfrm>
        </p:grpSpPr>
        <p:pic>
          <p:nvPicPr>
            <p:cNvPr id="487" name="Google Shape;487;p40"/>
            <p:cNvPicPr preferRelativeResize="0"/>
            <p:nvPr/>
          </p:nvPicPr>
          <p:blipFill>
            <a:blip r:embed="rId3">
              <a:alphaModFix/>
            </a:blip>
            <a:stretch>
              <a:fillRect/>
            </a:stretch>
          </p:blipFill>
          <p:spPr>
            <a:xfrm flipH="1" rot="10800000">
              <a:off x="-704650" y="4263388"/>
              <a:ext cx="3237624" cy="2720675"/>
            </a:xfrm>
            <a:prstGeom prst="rect">
              <a:avLst/>
            </a:prstGeom>
            <a:noFill/>
            <a:ln>
              <a:noFill/>
            </a:ln>
          </p:spPr>
        </p:pic>
        <p:pic>
          <p:nvPicPr>
            <p:cNvPr id="488" name="Google Shape;488;p40"/>
            <p:cNvPicPr preferRelativeResize="0"/>
            <p:nvPr/>
          </p:nvPicPr>
          <p:blipFill>
            <a:blip r:embed="rId4">
              <a:alphaModFix/>
            </a:blip>
            <a:stretch>
              <a:fillRect/>
            </a:stretch>
          </p:blipFill>
          <p:spPr>
            <a:xfrm flipH="1" rot="7155886">
              <a:off x="-1809507" y="3205232"/>
              <a:ext cx="2726349" cy="2421263"/>
            </a:xfrm>
            <a:prstGeom prst="rect">
              <a:avLst/>
            </a:prstGeom>
            <a:noFill/>
            <a:ln>
              <a:noFill/>
            </a:ln>
          </p:spPr>
        </p:pic>
        <p:pic>
          <p:nvPicPr>
            <p:cNvPr id="489" name="Google Shape;489;p40"/>
            <p:cNvPicPr preferRelativeResize="0"/>
            <p:nvPr/>
          </p:nvPicPr>
          <p:blipFill>
            <a:blip r:embed="rId5">
              <a:alphaModFix/>
            </a:blip>
            <a:stretch>
              <a:fillRect/>
            </a:stretch>
          </p:blipFill>
          <p:spPr>
            <a:xfrm flipH="1" rot="3550003">
              <a:off x="-420581" y="2624336"/>
              <a:ext cx="1094281" cy="1282844"/>
            </a:xfrm>
            <a:prstGeom prst="rect">
              <a:avLst/>
            </a:prstGeom>
            <a:noFill/>
            <a:ln>
              <a:noFill/>
            </a:ln>
          </p:spPr>
        </p:pic>
      </p:grpSp>
      <p:pic>
        <p:nvPicPr>
          <p:cNvPr id="490" name="Google Shape;490;p40"/>
          <p:cNvPicPr preferRelativeResize="0"/>
          <p:nvPr/>
        </p:nvPicPr>
        <p:blipFill>
          <a:blip r:embed="rId6">
            <a:alphaModFix/>
          </a:blip>
          <a:stretch>
            <a:fillRect/>
          </a:stretch>
        </p:blipFill>
        <p:spPr>
          <a:xfrm flipH="1" rot="9000013">
            <a:off x="7144297" y="-686991"/>
            <a:ext cx="2541422" cy="2141855"/>
          </a:xfrm>
          <a:prstGeom prst="rect">
            <a:avLst/>
          </a:prstGeom>
          <a:noFill/>
          <a:ln>
            <a:noFill/>
          </a:ln>
        </p:spPr>
      </p:pic>
      <p:pic>
        <p:nvPicPr>
          <p:cNvPr id="491" name="Google Shape;491;p40"/>
          <p:cNvPicPr preferRelativeResize="0"/>
          <p:nvPr/>
        </p:nvPicPr>
        <p:blipFill>
          <a:blip r:embed="rId2">
            <a:alphaModFix/>
          </a:blip>
          <a:stretch>
            <a:fillRect/>
          </a:stretch>
        </p:blipFill>
        <p:spPr>
          <a:xfrm rot="-1613949">
            <a:off x="-44632" y="4797597"/>
            <a:ext cx="1237354" cy="402390"/>
          </a:xfrm>
          <a:prstGeom prst="rect">
            <a:avLst/>
          </a:prstGeom>
          <a:noFill/>
          <a:ln>
            <a:noFill/>
          </a:ln>
        </p:spPr>
      </p:pic>
      <p:pic>
        <p:nvPicPr>
          <p:cNvPr id="492" name="Google Shape;492;p40"/>
          <p:cNvPicPr preferRelativeResize="0"/>
          <p:nvPr/>
        </p:nvPicPr>
        <p:blipFill>
          <a:blip r:embed="rId2">
            <a:alphaModFix/>
          </a:blip>
          <a:stretch>
            <a:fillRect/>
          </a:stretch>
        </p:blipFill>
        <p:spPr>
          <a:xfrm rot="-3220320">
            <a:off x="-640531" y="4391331"/>
            <a:ext cx="1716191" cy="558098"/>
          </a:xfrm>
          <a:prstGeom prst="rect">
            <a:avLst/>
          </a:prstGeom>
          <a:noFill/>
          <a:ln>
            <a:noFill/>
          </a:ln>
        </p:spPr>
      </p:pic>
      <p:sp>
        <p:nvSpPr>
          <p:cNvPr id="493" name="Google Shape;493;p40"/>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94" name="Google Shape;494;p40"/>
          <p:cNvSpPr txBox="1"/>
          <p:nvPr>
            <p:ph idx="1" type="subTitle"/>
          </p:nvPr>
        </p:nvSpPr>
        <p:spPr>
          <a:xfrm>
            <a:off x="1868192" y="1426750"/>
            <a:ext cx="3398400" cy="49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495" name="Google Shape;495;p40"/>
          <p:cNvSpPr txBox="1"/>
          <p:nvPr>
            <p:ph idx="2" type="subTitle"/>
          </p:nvPr>
        </p:nvSpPr>
        <p:spPr>
          <a:xfrm>
            <a:off x="1868192" y="1920567"/>
            <a:ext cx="3398400" cy="676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sp>
        <p:nvSpPr>
          <p:cNvPr id="496" name="Google Shape;496;p40"/>
          <p:cNvSpPr txBox="1"/>
          <p:nvPr>
            <p:ph idx="3" type="subTitle"/>
          </p:nvPr>
        </p:nvSpPr>
        <p:spPr>
          <a:xfrm>
            <a:off x="1868175" y="2773859"/>
            <a:ext cx="3398400" cy="493800"/>
          </a:xfrm>
          <a:prstGeom prst="rect">
            <a:avLst/>
          </a:prstGeom>
        </p:spPr>
        <p:txBody>
          <a:bodyPr anchorCtr="0" anchor="b" bIns="91425" lIns="91425" spcFirstLastPara="1" rIns="91425" wrap="square" tIns="91425">
            <a:noAutofit/>
          </a:bodyPr>
          <a:lstStyle>
            <a:lvl1pPr lvl="0" rtl="0">
              <a:spcBef>
                <a:spcPts val="0"/>
              </a:spcBef>
              <a:spcAft>
                <a:spcPts val="0"/>
              </a:spcAft>
              <a:buNone/>
              <a:defRPr b="1" i="1" sz="2000">
                <a:solidFill>
                  <a:schemeClr val="dk2"/>
                </a:solidFill>
              </a:defRPr>
            </a:lvl1pPr>
            <a:lvl2pPr lvl="1" rtl="0">
              <a:spcBef>
                <a:spcPts val="0"/>
              </a:spcBef>
              <a:spcAft>
                <a:spcPts val="0"/>
              </a:spcAft>
              <a:buNone/>
              <a:defRPr b="1" i="1" sz="2000">
                <a:solidFill>
                  <a:schemeClr val="dk2"/>
                </a:solidFill>
              </a:defRPr>
            </a:lvl2pPr>
            <a:lvl3pPr lvl="2" rtl="0">
              <a:spcBef>
                <a:spcPts val="0"/>
              </a:spcBef>
              <a:spcAft>
                <a:spcPts val="0"/>
              </a:spcAft>
              <a:buNone/>
              <a:defRPr b="1" i="1" sz="2000">
                <a:solidFill>
                  <a:schemeClr val="dk2"/>
                </a:solidFill>
              </a:defRPr>
            </a:lvl3pPr>
            <a:lvl4pPr lvl="3" rtl="0">
              <a:spcBef>
                <a:spcPts val="0"/>
              </a:spcBef>
              <a:spcAft>
                <a:spcPts val="0"/>
              </a:spcAft>
              <a:buNone/>
              <a:defRPr b="1" i="1" sz="2000">
                <a:solidFill>
                  <a:schemeClr val="dk2"/>
                </a:solidFill>
              </a:defRPr>
            </a:lvl4pPr>
            <a:lvl5pPr lvl="4" rtl="0">
              <a:spcBef>
                <a:spcPts val="0"/>
              </a:spcBef>
              <a:spcAft>
                <a:spcPts val="0"/>
              </a:spcAft>
              <a:buNone/>
              <a:defRPr b="1" i="1" sz="2000">
                <a:solidFill>
                  <a:schemeClr val="dk2"/>
                </a:solidFill>
              </a:defRPr>
            </a:lvl5pPr>
            <a:lvl6pPr lvl="5" rtl="0">
              <a:spcBef>
                <a:spcPts val="0"/>
              </a:spcBef>
              <a:spcAft>
                <a:spcPts val="0"/>
              </a:spcAft>
              <a:buNone/>
              <a:defRPr b="1" i="1" sz="2000">
                <a:solidFill>
                  <a:schemeClr val="dk2"/>
                </a:solidFill>
              </a:defRPr>
            </a:lvl6pPr>
            <a:lvl7pPr lvl="6" rtl="0">
              <a:spcBef>
                <a:spcPts val="0"/>
              </a:spcBef>
              <a:spcAft>
                <a:spcPts val="0"/>
              </a:spcAft>
              <a:buNone/>
              <a:defRPr b="1" i="1" sz="2000">
                <a:solidFill>
                  <a:schemeClr val="dk2"/>
                </a:solidFill>
              </a:defRPr>
            </a:lvl7pPr>
            <a:lvl8pPr lvl="7" rtl="0">
              <a:spcBef>
                <a:spcPts val="0"/>
              </a:spcBef>
              <a:spcAft>
                <a:spcPts val="0"/>
              </a:spcAft>
              <a:buNone/>
              <a:defRPr b="1" i="1" sz="2000">
                <a:solidFill>
                  <a:schemeClr val="dk2"/>
                </a:solidFill>
              </a:defRPr>
            </a:lvl8pPr>
            <a:lvl9pPr lvl="8" rtl="0">
              <a:spcBef>
                <a:spcPts val="0"/>
              </a:spcBef>
              <a:spcAft>
                <a:spcPts val="0"/>
              </a:spcAft>
              <a:buNone/>
              <a:defRPr b="1" i="1" sz="2000">
                <a:solidFill>
                  <a:schemeClr val="dk2"/>
                </a:solidFill>
              </a:defRPr>
            </a:lvl9pPr>
          </a:lstStyle>
          <a:p/>
        </p:txBody>
      </p:sp>
      <p:sp>
        <p:nvSpPr>
          <p:cNvPr id="497" name="Google Shape;497;p40"/>
          <p:cNvSpPr txBox="1"/>
          <p:nvPr>
            <p:ph idx="4" type="subTitle"/>
          </p:nvPr>
        </p:nvSpPr>
        <p:spPr>
          <a:xfrm>
            <a:off x="1868175" y="3267676"/>
            <a:ext cx="3398400" cy="676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b="1" sz="1600">
                <a:solidFill>
                  <a:schemeClr val="accent3"/>
                </a:solidFill>
              </a:defRPr>
            </a:lvl2pPr>
            <a:lvl3pPr lvl="2" rtl="0">
              <a:spcBef>
                <a:spcPts val="0"/>
              </a:spcBef>
              <a:spcAft>
                <a:spcPts val="0"/>
              </a:spcAft>
              <a:buNone/>
              <a:defRPr b="1" sz="1600">
                <a:solidFill>
                  <a:schemeClr val="accent3"/>
                </a:solidFill>
              </a:defRPr>
            </a:lvl3pPr>
            <a:lvl4pPr lvl="3" rtl="0">
              <a:spcBef>
                <a:spcPts val="0"/>
              </a:spcBef>
              <a:spcAft>
                <a:spcPts val="0"/>
              </a:spcAft>
              <a:buNone/>
              <a:defRPr b="1" sz="1600">
                <a:solidFill>
                  <a:schemeClr val="accent3"/>
                </a:solidFill>
              </a:defRPr>
            </a:lvl4pPr>
            <a:lvl5pPr lvl="4" rtl="0">
              <a:spcBef>
                <a:spcPts val="0"/>
              </a:spcBef>
              <a:spcAft>
                <a:spcPts val="0"/>
              </a:spcAft>
              <a:buNone/>
              <a:defRPr b="1" sz="1600">
                <a:solidFill>
                  <a:schemeClr val="accent3"/>
                </a:solidFill>
              </a:defRPr>
            </a:lvl5pPr>
            <a:lvl6pPr lvl="5" rtl="0">
              <a:spcBef>
                <a:spcPts val="0"/>
              </a:spcBef>
              <a:spcAft>
                <a:spcPts val="0"/>
              </a:spcAft>
              <a:buNone/>
              <a:defRPr b="1" sz="1600">
                <a:solidFill>
                  <a:schemeClr val="accent3"/>
                </a:solidFill>
              </a:defRPr>
            </a:lvl6pPr>
            <a:lvl7pPr lvl="6" rtl="0">
              <a:spcBef>
                <a:spcPts val="0"/>
              </a:spcBef>
              <a:spcAft>
                <a:spcPts val="0"/>
              </a:spcAft>
              <a:buNone/>
              <a:defRPr b="1" sz="1600">
                <a:solidFill>
                  <a:schemeClr val="accent3"/>
                </a:solidFill>
              </a:defRPr>
            </a:lvl7pPr>
            <a:lvl8pPr lvl="7" rtl="0">
              <a:spcBef>
                <a:spcPts val="0"/>
              </a:spcBef>
              <a:spcAft>
                <a:spcPts val="0"/>
              </a:spcAft>
              <a:buNone/>
              <a:defRPr b="1" sz="1600">
                <a:solidFill>
                  <a:schemeClr val="accent3"/>
                </a:solidFill>
              </a:defRPr>
            </a:lvl8pPr>
            <a:lvl9pPr lvl="8" rtl="0">
              <a:spcBef>
                <a:spcPts val="0"/>
              </a:spcBef>
              <a:spcAft>
                <a:spcPts val="0"/>
              </a:spcAft>
              <a:buNone/>
              <a:defRPr b="1" sz="1600">
                <a:solidFill>
                  <a:schemeClr val="accent3"/>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idx="1" type="subTitle"/>
          </p:nvPr>
        </p:nvSpPr>
        <p:spPr>
          <a:xfrm>
            <a:off x="1458776" y="3030100"/>
            <a:ext cx="2955900" cy="420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31" name="Google Shape;31;p5"/>
          <p:cNvSpPr txBox="1"/>
          <p:nvPr>
            <p:ph idx="2" type="subTitle"/>
          </p:nvPr>
        </p:nvSpPr>
        <p:spPr>
          <a:xfrm>
            <a:off x="1461275" y="3356450"/>
            <a:ext cx="2953500" cy="9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32" name="Google Shape;32;p5"/>
          <p:cNvSpPr txBox="1"/>
          <p:nvPr>
            <p:ph idx="3" type="subTitle"/>
          </p:nvPr>
        </p:nvSpPr>
        <p:spPr>
          <a:xfrm>
            <a:off x="4729337" y="3030100"/>
            <a:ext cx="2955900" cy="4206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33" name="Google Shape;33;p5"/>
          <p:cNvSpPr txBox="1"/>
          <p:nvPr>
            <p:ph idx="4" type="subTitle"/>
          </p:nvPr>
        </p:nvSpPr>
        <p:spPr>
          <a:xfrm>
            <a:off x="4732425" y="3356450"/>
            <a:ext cx="2949600" cy="9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34" name="Google Shape;34;p5"/>
          <p:cNvSpPr txBox="1"/>
          <p:nvPr>
            <p:ph type="title"/>
          </p:nvPr>
        </p:nvSpPr>
        <p:spPr>
          <a:xfrm>
            <a:off x="713100" y="452325"/>
            <a:ext cx="771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35" name="Google Shape;35;p5"/>
          <p:cNvPicPr preferRelativeResize="0"/>
          <p:nvPr/>
        </p:nvPicPr>
        <p:blipFill>
          <a:blip r:embed="rId2">
            <a:alphaModFix/>
          </a:blip>
          <a:stretch>
            <a:fillRect/>
          </a:stretch>
        </p:blipFill>
        <p:spPr>
          <a:xfrm rot="1058409">
            <a:off x="-114981" y="3001735"/>
            <a:ext cx="681780" cy="799265"/>
          </a:xfrm>
          <a:prstGeom prst="rect">
            <a:avLst/>
          </a:prstGeom>
          <a:noFill/>
          <a:ln>
            <a:noFill/>
          </a:ln>
        </p:spPr>
      </p:pic>
      <p:sp>
        <p:nvSpPr>
          <p:cNvPr id="36" name="Google Shape;36;p5"/>
          <p:cNvSpPr/>
          <p:nvPr/>
        </p:nvSpPr>
        <p:spPr>
          <a:xfrm flipH="1">
            <a:off x="58" y="4684902"/>
            <a:ext cx="9144142" cy="458624"/>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 name="Google Shape;37;p5"/>
          <p:cNvPicPr preferRelativeResize="0"/>
          <p:nvPr/>
        </p:nvPicPr>
        <p:blipFill>
          <a:blip r:embed="rId3">
            <a:alphaModFix/>
          </a:blip>
          <a:stretch>
            <a:fillRect/>
          </a:stretch>
        </p:blipFill>
        <p:spPr>
          <a:xfrm flipH="1" rot="8424069">
            <a:off x="-830586" y="3523975"/>
            <a:ext cx="1740569" cy="1545802"/>
          </a:xfrm>
          <a:prstGeom prst="rect">
            <a:avLst/>
          </a:prstGeom>
          <a:noFill/>
          <a:ln>
            <a:noFill/>
          </a:ln>
        </p:spPr>
      </p:pic>
      <p:pic>
        <p:nvPicPr>
          <p:cNvPr id="38" name="Google Shape;38;p5"/>
          <p:cNvPicPr preferRelativeResize="0"/>
          <p:nvPr/>
        </p:nvPicPr>
        <p:blipFill>
          <a:blip r:embed="rId3">
            <a:alphaModFix/>
          </a:blip>
          <a:stretch>
            <a:fillRect/>
          </a:stretch>
        </p:blipFill>
        <p:spPr>
          <a:xfrm flipH="1" rot="9407651">
            <a:off x="8154842" y="251104"/>
            <a:ext cx="1986090" cy="1763840"/>
          </a:xfrm>
          <a:prstGeom prst="rect">
            <a:avLst/>
          </a:prstGeom>
          <a:noFill/>
          <a:ln>
            <a:noFill/>
          </a:ln>
        </p:spPr>
      </p:pic>
      <p:pic>
        <p:nvPicPr>
          <p:cNvPr id="39" name="Google Shape;39;p5"/>
          <p:cNvPicPr preferRelativeResize="0"/>
          <p:nvPr/>
        </p:nvPicPr>
        <p:blipFill>
          <a:blip r:embed="rId4">
            <a:alphaModFix/>
          </a:blip>
          <a:stretch>
            <a:fillRect/>
          </a:stretch>
        </p:blipFill>
        <p:spPr>
          <a:xfrm rot="4468951">
            <a:off x="-24600" y="4349228"/>
            <a:ext cx="1215509" cy="1401968"/>
          </a:xfrm>
          <a:prstGeom prst="rect">
            <a:avLst/>
          </a:prstGeom>
          <a:noFill/>
          <a:ln>
            <a:noFill/>
          </a:ln>
        </p:spPr>
      </p:pic>
      <p:pic>
        <p:nvPicPr>
          <p:cNvPr id="40" name="Google Shape;40;p5"/>
          <p:cNvPicPr preferRelativeResize="0"/>
          <p:nvPr/>
        </p:nvPicPr>
        <p:blipFill>
          <a:blip r:embed="rId5">
            <a:alphaModFix/>
          </a:blip>
          <a:stretch>
            <a:fillRect/>
          </a:stretch>
        </p:blipFill>
        <p:spPr>
          <a:xfrm rot="2335978">
            <a:off x="128568" y="953580"/>
            <a:ext cx="996762" cy="324152"/>
          </a:xfrm>
          <a:prstGeom prst="rect">
            <a:avLst/>
          </a:prstGeom>
          <a:noFill/>
          <a:ln>
            <a:noFill/>
          </a:ln>
        </p:spPr>
      </p:pic>
      <p:pic>
        <p:nvPicPr>
          <p:cNvPr id="41" name="Google Shape;41;p5"/>
          <p:cNvPicPr preferRelativeResize="0"/>
          <p:nvPr/>
        </p:nvPicPr>
        <p:blipFill>
          <a:blip r:embed="rId5">
            <a:alphaModFix/>
          </a:blip>
          <a:stretch>
            <a:fillRect/>
          </a:stretch>
        </p:blipFill>
        <p:spPr>
          <a:xfrm rot="-949908">
            <a:off x="8111254" y="4097984"/>
            <a:ext cx="747372" cy="243053"/>
          </a:xfrm>
          <a:prstGeom prst="rect">
            <a:avLst/>
          </a:prstGeom>
          <a:noFill/>
          <a:ln>
            <a:noFill/>
          </a:ln>
        </p:spPr>
      </p:pic>
      <p:pic>
        <p:nvPicPr>
          <p:cNvPr id="42" name="Google Shape;42;p5"/>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pic>
        <p:nvPicPr>
          <p:cNvPr id="43" name="Google Shape;43;p5"/>
          <p:cNvPicPr preferRelativeResize="0"/>
          <p:nvPr/>
        </p:nvPicPr>
        <p:blipFill>
          <a:blip r:embed="rId5">
            <a:alphaModFix/>
          </a:blip>
          <a:stretch>
            <a:fillRect/>
          </a:stretch>
        </p:blipFill>
        <p:spPr>
          <a:xfrm rot="-949908">
            <a:off x="-284846" y="245634"/>
            <a:ext cx="747372" cy="243053"/>
          </a:xfrm>
          <a:prstGeom prst="rect">
            <a:avLst/>
          </a:prstGeom>
          <a:noFill/>
          <a:ln>
            <a:noFill/>
          </a:ln>
        </p:spPr>
      </p:pic>
      <p:pic>
        <p:nvPicPr>
          <p:cNvPr id="44" name="Google Shape;44;p5"/>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15_1">
    <p:spTree>
      <p:nvGrpSpPr>
        <p:cNvPr id="498" name="Shape 498"/>
        <p:cNvGrpSpPr/>
        <p:nvPr/>
      </p:nvGrpSpPr>
      <p:grpSpPr>
        <a:xfrm>
          <a:off x="0" y="0"/>
          <a:ext cx="0" cy="0"/>
          <a:chOff x="0" y="0"/>
          <a:chExt cx="0" cy="0"/>
        </a:xfrm>
      </p:grpSpPr>
      <p:sp>
        <p:nvSpPr>
          <p:cNvPr id="499" name="Google Shape;499;p41"/>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00" name="Google Shape;500;p41"/>
          <p:cNvSpPr txBox="1"/>
          <p:nvPr>
            <p:ph idx="1" type="subTitle"/>
          </p:nvPr>
        </p:nvSpPr>
        <p:spPr>
          <a:xfrm>
            <a:off x="720300" y="2817375"/>
            <a:ext cx="2527500" cy="49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501" name="Google Shape;501;p41"/>
          <p:cNvSpPr txBox="1"/>
          <p:nvPr>
            <p:ph idx="2" type="subTitle"/>
          </p:nvPr>
        </p:nvSpPr>
        <p:spPr>
          <a:xfrm>
            <a:off x="720300" y="3311201"/>
            <a:ext cx="2527500" cy="846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502" name="Google Shape;502;p41"/>
          <p:cNvSpPr txBox="1"/>
          <p:nvPr>
            <p:ph idx="3" type="subTitle"/>
          </p:nvPr>
        </p:nvSpPr>
        <p:spPr>
          <a:xfrm>
            <a:off x="3308250" y="2817375"/>
            <a:ext cx="2527500" cy="49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503" name="Google Shape;503;p41"/>
          <p:cNvSpPr txBox="1"/>
          <p:nvPr>
            <p:ph idx="4" type="subTitle"/>
          </p:nvPr>
        </p:nvSpPr>
        <p:spPr>
          <a:xfrm>
            <a:off x="3308250" y="3311201"/>
            <a:ext cx="2527500" cy="846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sp>
        <p:nvSpPr>
          <p:cNvPr id="504" name="Google Shape;504;p41"/>
          <p:cNvSpPr txBox="1"/>
          <p:nvPr>
            <p:ph idx="5" type="subTitle"/>
          </p:nvPr>
        </p:nvSpPr>
        <p:spPr>
          <a:xfrm>
            <a:off x="5896200" y="2817375"/>
            <a:ext cx="2527500" cy="493800"/>
          </a:xfrm>
          <a:prstGeom prst="rect">
            <a:avLst/>
          </a:prstGeom>
        </p:spPr>
        <p:txBody>
          <a:bodyPr anchorCtr="0" anchor="b" bIns="91425" lIns="91425" spcFirstLastPara="1" rIns="91425" wrap="square" tIns="91425">
            <a:noAutofit/>
          </a:bodyPr>
          <a:lstStyle>
            <a:lvl1pPr lvl="0" rtl="0" algn="ctr">
              <a:spcBef>
                <a:spcPts val="0"/>
              </a:spcBef>
              <a:spcAft>
                <a:spcPts val="0"/>
              </a:spcAft>
              <a:buNone/>
              <a:defRPr b="1" i="1" sz="2000">
                <a:solidFill>
                  <a:schemeClr val="dk2"/>
                </a:solidFill>
              </a:defRPr>
            </a:lvl1pPr>
            <a:lvl2pPr lvl="1" rtl="0" algn="ctr">
              <a:spcBef>
                <a:spcPts val="0"/>
              </a:spcBef>
              <a:spcAft>
                <a:spcPts val="0"/>
              </a:spcAft>
              <a:buNone/>
              <a:defRPr b="1" i="1" sz="2000">
                <a:solidFill>
                  <a:schemeClr val="dk2"/>
                </a:solidFill>
              </a:defRPr>
            </a:lvl2pPr>
            <a:lvl3pPr lvl="2" rtl="0" algn="ctr">
              <a:spcBef>
                <a:spcPts val="0"/>
              </a:spcBef>
              <a:spcAft>
                <a:spcPts val="0"/>
              </a:spcAft>
              <a:buNone/>
              <a:defRPr b="1" i="1" sz="2000">
                <a:solidFill>
                  <a:schemeClr val="dk2"/>
                </a:solidFill>
              </a:defRPr>
            </a:lvl3pPr>
            <a:lvl4pPr lvl="3" rtl="0" algn="ctr">
              <a:spcBef>
                <a:spcPts val="0"/>
              </a:spcBef>
              <a:spcAft>
                <a:spcPts val="0"/>
              </a:spcAft>
              <a:buNone/>
              <a:defRPr b="1" i="1" sz="2000">
                <a:solidFill>
                  <a:schemeClr val="dk2"/>
                </a:solidFill>
              </a:defRPr>
            </a:lvl4pPr>
            <a:lvl5pPr lvl="4" rtl="0" algn="ctr">
              <a:spcBef>
                <a:spcPts val="0"/>
              </a:spcBef>
              <a:spcAft>
                <a:spcPts val="0"/>
              </a:spcAft>
              <a:buNone/>
              <a:defRPr b="1" i="1" sz="2000">
                <a:solidFill>
                  <a:schemeClr val="dk2"/>
                </a:solidFill>
              </a:defRPr>
            </a:lvl5pPr>
            <a:lvl6pPr lvl="5" rtl="0" algn="ctr">
              <a:spcBef>
                <a:spcPts val="0"/>
              </a:spcBef>
              <a:spcAft>
                <a:spcPts val="0"/>
              </a:spcAft>
              <a:buNone/>
              <a:defRPr b="1" i="1" sz="2000">
                <a:solidFill>
                  <a:schemeClr val="dk2"/>
                </a:solidFill>
              </a:defRPr>
            </a:lvl6pPr>
            <a:lvl7pPr lvl="6" rtl="0" algn="ctr">
              <a:spcBef>
                <a:spcPts val="0"/>
              </a:spcBef>
              <a:spcAft>
                <a:spcPts val="0"/>
              </a:spcAft>
              <a:buNone/>
              <a:defRPr b="1" i="1" sz="2000">
                <a:solidFill>
                  <a:schemeClr val="dk2"/>
                </a:solidFill>
              </a:defRPr>
            </a:lvl7pPr>
            <a:lvl8pPr lvl="7" rtl="0" algn="ctr">
              <a:spcBef>
                <a:spcPts val="0"/>
              </a:spcBef>
              <a:spcAft>
                <a:spcPts val="0"/>
              </a:spcAft>
              <a:buNone/>
              <a:defRPr b="1" i="1" sz="2000">
                <a:solidFill>
                  <a:schemeClr val="dk2"/>
                </a:solidFill>
              </a:defRPr>
            </a:lvl8pPr>
            <a:lvl9pPr lvl="8" rtl="0" algn="ctr">
              <a:spcBef>
                <a:spcPts val="0"/>
              </a:spcBef>
              <a:spcAft>
                <a:spcPts val="0"/>
              </a:spcAft>
              <a:buNone/>
              <a:defRPr b="1" i="1" sz="2000">
                <a:solidFill>
                  <a:schemeClr val="dk2"/>
                </a:solidFill>
              </a:defRPr>
            </a:lvl9pPr>
          </a:lstStyle>
          <a:p/>
        </p:txBody>
      </p:sp>
      <p:sp>
        <p:nvSpPr>
          <p:cNvPr id="505" name="Google Shape;505;p41"/>
          <p:cNvSpPr txBox="1"/>
          <p:nvPr>
            <p:ph idx="6" type="subTitle"/>
          </p:nvPr>
        </p:nvSpPr>
        <p:spPr>
          <a:xfrm>
            <a:off x="5896200" y="3311201"/>
            <a:ext cx="2527500" cy="846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pic>
        <p:nvPicPr>
          <p:cNvPr id="506" name="Google Shape;506;p41"/>
          <p:cNvPicPr preferRelativeResize="0"/>
          <p:nvPr/>
        </p:nvPicPr>
        <p:blipFill>
          <a:blip r:embed="rId2">
            <a:alphaModFix/>
          </a:blip>
          <a:stretch>
            <a:fillRect/>
          </a:stretch>
        </p:blipFill>
        <p:spPr>
          <a:xfrm flipH="1" rot="5221289">
            <a:off x="1201412" y="-712878"/>
            <a:ext cx="1018033" cy="1433805"/>
          </a:xfrm>
          <a:prstGeom prst="rect">
            <a:avLst/>
          </a:prstGeom>
          <a:noFill/>
          <a:ln>
            <a:noFill/>
          </a:ln>
        </p:spPr>
      </p:pic>
      <p:sp>
        <p:nvSpPr>
          <p:cNvPr id="507" name="Google Shape;507;p41"/>
          <p:cNvSpPr/>
          <p:nvPr/>
        </p:nvSpPr>
        <p:spPr>
          <a:xfrm flipH="1">
            <a:off x="50" y="4741200"/>
            <a:ext cx="9144142" cy="402307"/>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8" name="Google Shape;508;p41"/>
          <p:cNvPicPr preferRelativeResize="0"/>
          <p:nvPr/>
        </p:nvPicPr>
        <p:blipFill>
          <a:blip r:embed="rId3">
            <a:alphaModFix/>
          </a:blip>
          <a:stretch>
            <a:fillRect/>
          </a:stretch>
        </p:blipFill>
        <p:spPr>
          <a:xfrm rot="-10799969">
            <a:off x="8429689" y="1120929"/>
            <a:ext cx="1167273" cy="1368418"/>
          </a:xfrm>
          <a:prstGeom prst="rect">
            <a:avLst/>
          </a:prstGeom>
          <a:noFill/>
          <a:ln>
            <a:noFill/>
          </a:ln>
        </p:spPr>
      </p:pic>
      <p:pic>
        <p:nvPicPr>
          <p:cNvPr id="509" name="Google Shape;509;p41"/>
          <p:cNvPicPr preferRelativeResize="0"/>
          <p:nvPr/>
        </p:nvPicPr>
        <p:blipFill>
          <a:blip r:embed="rId4">
            <a:alphaModFix/>
          </a:blip>
          <a:stretch>
            <a:fillRect/>
          </a:stretch>
        </p:blipFill>
        <p:spPr>
          <a:xfrm rot="-9407652">
            <a:off x="7530666" y="-661033"/>
            <a:ext cx="2726349" cy="2421263"/>
          </a:xfrm>
          <a:prstGeom prst="rect">
            <a:avLst/>
          </a:prstGeom>
          <a:noFill/>
          <a:ln>
            <a:noFill/>
          </a:ln>
        </p:spPr>
      </p:pic>
      <p:pic>
        <p:nvPicPr>
          <p:cNvPr id="510" name="Google Shape;510;p41"/>
          <p:cNvPicPr preferRelativeResize="0"/>
          <p:nvPr/>
        </p:nvPicPr>
        <p:blipFill>
          <a:blip r:embed="rId5">
            <a:alphaModFix/>
          </a:blip>
          <a:stretch>
            <a:fillRect/>
          </a:stretch>
        </p:blipFill>
        <p:spPr>
          <a:xfrm flipH="1">
            <a:off x="-1604577" y="-829950"/>
            <a:ext cx="3356050" cy="28202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2">
    <p:spTree>
      <p:nvGrpSpPr>
        <p:cNvPr id="511" name="Shape 511"/>
        <p:cNvGrpSpPr/>
        <p:nvPr/>
      </p:nvGrpSpPr>
      <p:grpSpPr>
        <a:xfrm>
          <a:off x="0" y="0"/>
          <a:ext cx="0" cy="0"/>
          <a:chOff x="0" y="0"/>
          <a:chExt cx="0" cy="0"/>
        </a:xfrm>
      </p:grpSpPr>
      <p:sp>
        <p:nvSpPr>
          <p:cNvPr id="512" name="Google Shape;512;p42"/>
          <p:cNvSpPr/>
          <p:nvPr/>
        </p:nvSpPr>
        <p:spPr>
          <a:xfrm>
            <a:off x="58" y="4543416"/>
            <a:ext cx="9144142" cy="60008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3" name="Google Shape;513;p42"/>
          <p:cNvPicPr preferRelativeResize="0"/>
          <p:nvPr/>
        </p:nvPicPr>
        <p:blipFill>
          <a:blip r:embed="rId2">
            <a:alphaModFix/>
          </a:blip>
          <a:stretch>
            <a:fillRect/>
          </a:stretch>
        </p:blipFill>
        <p:spPr>
          <a:xfrm flipH="1" rot="-287318">
            <a:off x="8405604" y="3946618"/>
            <a:ext cx="849397" cy="995768"/>
          </a:xfrm>
          <a:prstGeom prst="rect">
            <a:avLst/>
          </a:prstGeom>
          <a:noFill/>
          <a:ln>
            <a:noFill/>
          </a:ln>
        </p:spPr>
      </p:pic>
      <p:sp>
        <p:nvSpPr>
          <p:cNvPr id="514" name="Google Shape;514;p42"/>
          <p:cNvSpPr/>
          <p:nvPr/>
        </p:nvSpPr>
        <p:spPr>
          <a:xfrm rot="10800000">
            <a:off x="58" y="-9"/>
            <a:ext cx="9144142" cy="60008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5" name="Google Shape;515;p42"/>
          <p:cNvPicPr preferRelativeResize="0"/>
          <p:nvPr/>
        </p:nvPicPr>
        <p:blipFill>
          <a:blip r:embed="rId3">
            <a:alphaModFix/>
          </a:blip>
          <a:stretch>
            <a:fillRect/>
          </a:stretch>
        </p:blipFill>
        <p:spPr>
          <a:xfrm flipH="1" rot="9407652">
            <a:off x="-1328552" y="-985583"/>
            <a:ext cx="2726349" cy="2421263"/>
          </a:xfrm>
          <a:prstGeom prst="rect">
            <a:avLst/>
          </a:prstGeom>
          <a:noFill/>
          <a:ln>
            <a:noFill/>
          </a:ln>
        </p:spPr>
      </p:pic>
      <p:pic>
        <p:nvPicPr>
          <p:cNvPr id="516" name="Google Shape;516;p42"/>
          <p:cNvPicPr preferRelativeResize="0"/>
          <p:nvPr/>
        </p:nvPicPr>
        <p:blipFill>
          <a:blip r:embed="rId4">
            <a:alphaModFix/>
          </a:blip>
          <a:stretch>
            <a:fillRect/>
          </a:stretch>
        </p:blipFill>
        <p:spPr>
          <a:xfrm rot="721009">
            <a:off x="7539081" y="4408626"/>
            <a:ext cx="871684" cy="283469"/>
          </a:xfrm>
          <a:prstGeom prst="rect">
            <a:avLst/>
          </a:prstGeom>
          <a:noFill/>
          <a:ln>
            <a:noFill/>
          </a:ln>
        </p:spPr>
      </p:pic>
      <p:pic>
        <p:nvPicPr>
          <p:cNvPr id="517" name="Google Shape;517;p42"/>
          <p:cNvPicPr preferRelativeResize="0"/>
          <p:nvPr/>
        </p:nvPicPr>
        <p:blipFill>
          <a:blip r:embed="rId4">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3">
    <p:spTree>
      <p:nvGrpSpPr>
        <p:cNvPr id="518" name="Shape 518"/>
        <p:cNvGrpSpPr/>
        <p:nvPr/>
      </p:nvGrpSpPr>
      <p:grpSpPr>
        <a:xfrm>
          <a:off x="0" y="0"/>
          <a:ext cx="0" cy="0"/>
          <a:chOff x="0" y="0"/>
          <a:chExt cx="0" cy="0"/>
        </a:xfrm>
      </p:grpSpPr>
      <p:sp>
        <p:nvSpPr>
          <p:cNvPr id="519" name="Google Shape;519;p43"/>
          <p:cNvSpPr/>
          <p:nvPr/>
        </p:nvSpPr>
        <p:spPr>
          <a:xfrm>
            <a:off x="50" y="4781551"/>
            <a:ext cx="9144142" cy="36194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0" name="Google Shape;520;p43"/>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521" name="Google Shape;521;p43"/>
          <p:cNvPicPr preferRelativeResize="0"/>
          <p:nvPr/>
        </p:nvPicPr>
        <p:blipFill>
          <a:blip r:embed="rId3">
            <a:alphaModFix/>
          </a:blip>
          <a:stretch>
            <a:fillRect/>
          </a:stretch>
        </p:blipFill>
        <p:spPr>
          <a:xfrm flipH="1" rot="5399993">
            <a:off x="-419424" y="328152"/>
            <a:ext cx="847557" cy="1193720"/>
          </a:xfrm>
          <a:prstGeom prst="rect">
            <a:avLst/>
          </a:prstGeom>
          <a:noFill/>
          <a:ln>
            <a:noFill/>
          </a:ln>
        </p:spPr>
      </p:pic>
      <p:pic>
        <p:nvPicPr>
          <p:cNvPr id="522" name="Google Shape;522;p43"/>
          <p:cNvPicPr preferRelativeResize="0"/>
          <p:nvPr/>
        </p:nvPicPr>
        <p:blipFill>
          <a:blip r:embed="rId4">
            <a:alphaModFix/>
          </a:blip>
          <a:stretch>
            <a:fillRect/>
          </a:stretch>
        </p:blipFill>
        <p:spPr>
          <a:xfrm flipH="1" rot="6387320">
            <a:off x="-26230" y="-223612"/>
            <a:ext cx="782837" cy="91773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27" name="Shape 527"/>
        <p:cNvGrpSpPr/>
        <p:nvPr/>
      </p:nvGrpSpPr>
      <p:grpSpPr>
        <a:xfrm>
          <a:off x="0" y="0"/>
          <a:ext cx="0" cy="0"/>
          <a:chOff x="0" y="0"/>
          <a:chExt cx="0" cy="0"/>
        </a:xfrm>
      </p:grpSpPr>
      <p:sp>
        <p:nvSpPr>
          <p:cNvPr id="528" name="Google Shape;528;p4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9" name="Google Shape;529;p4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30" name="Google Shape;530;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1" name="Shape 531"/>
        <p:cNvGrpSpPr/>
        <p:nvPr/>
      </p:nvGrpSpPr>
      <p:grpSpPr>
        <a:xfrm>
          <a:off x="0" y="0"/>
          <a:ext cx="0" cy="0"/>
          <a:chOff x="0" y="0"/>
          <a:chExt cx="0" cy="0"/>
        </a:xfrm>
      </p:grpSpPr>
      <p:sp>
        <p:nvSpPr>
          <p:cNvPr id="532" name="Google Shape;532;p4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3" name="Google Shape;533;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34" name="Shape 534"/>
        <p:cNvGrpSpPr/>
        <p:nvPr/>
      </p:nvGrpSpPr>
      <p:grpSpPr>
        <a:xfrm>
          <a:off x="0" y="0"/>
          <a:ext cx="0" cy="0"/>
          <a:chOff x="0" y="0"/>
          <a:chExt cx="0" cy="0"/>
        </a:xfrm>
      </p:grpSpPr>
      <p:sp>
        <p:nvSpPr>
          <p:cNvPr id="535" name="Google Shape;535;p4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6" name="Google Shape;536;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37" name="Google Shape;537;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38" name="Shape 538"/>
        <p:cNvGrpSpPr/>
        <p:nvPr/>
      </p:nvGrpSpPr>
      <p:grpSpPr>
        <a:xfrm>
          <a:off x="0" y="0"/>
          <a:ext cx="0" cy="0"/>
          <a:chOff x="0" y="0"/>
          <a:chExt cx="0" cy="0"/>
        </a:xfrm>
      </p:grpSpPr>
      <p:sp>
        <p:nvSpPr>
          <p:cNvPr id="539" name="Google Shape;539;p4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0" name="Google Shape;540;p4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41" name="Google Shape;541;p4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42" name="Google Shape;542;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3" name="Shape 543"/>
        <p:cNvGrpSpPr/>
        <p:nvPr/>
      </p:nvGrpSpPr>
      <p:grpSpPr>
        <a:xfrm>
          <a:off x="0" y="0"/>
          <a:ext cx="0" cy="0"/>
          <a:chOff x="0" y="0"/>
          <a:chExt cx="0" cy="0"/>
        </a:xfrm>
      </p:grpSpPr>
      <p:sp>
        <p:nvSpPr>
          <p:cNvPr id="544" name="Google Shape;544;p4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5" name="Google Shape;545;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46" name="Shape 546"/>
        <p:cNvGrpSpPr/>
        <p:nvPr/>
      </p:nvGrpSpPr>
      <p:grpSpPr>
        <a:xfrm>
          <a:off x="0" y="0"/>
          <a:ext cx="0" cy="0"/>
          <a:chOff x="0" y="0"/>
          <a:chExt cx="0" cy="0"/>
        </a:xfrm>
      </p:grpSpPr>
      <p:sp>
        <p:nvSpPr>
          <p:cNvPr id="547" name="Google Shape;547;p5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48" name="Google Shape;548;p5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49" name="Google Shape;549;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0" name="Shape 550"/>
        <p:cNvGrpSpPr/>
        <p:nvPr/>
      </p:nvGrpSpPr>
      <p:grpSpPr>
        <a:xfrm>
          <a:off x="0" y="0"/>
          <a:ext cx="0" cy="0"/>
          <a:chOff x="0" y="0"/>
          <a:chExt cx="0" cy="0"/>
        </a:xfrm>
      </p:grpSpPr>
      <p:sp>
        <p:nvSpPr>
          <p:cNvPr id="551" name="Google Shape;551;p5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52" name="Google Shape;552;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
          <p:cNvSpPr/>
          <p:nvPr/>
        </p:nvSpPr>
        <p:spPr>
          <a:xfrm>
            <a:off x="50" y="4781551"/>
            <a:ext cx="9144142" cy="361943"/>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txBox="1"/>
          <p:nvPr>
            <p:ph type="title"/>
          </p:nvPr>
        </p:nvSpPr>
        <p:spPr>
          <a:xfrm>
            <a:off x="720300" y="452325"/>
            <a:ext cx="77034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pic>
        <p:nvPicPr>
          <p:cNvPr id="48" name="Google Shape;48;p6"/>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49" name="Google Shape;49;p6"/>
          <p:cNvPicPr preferRelativeResize="0"/>
          <p:nvPr/>
        </p:nvPicPr>
        <p:blipFill>
          <a:blip r:embed="rId3">
            <a:alphaModFix/>
          </a:blip>
          <a:stretch>
            <a:fillRect/>
          </a:stretch>
        </p:blipFill>
        <p:spPr>
          <a:xfrm flipH="1" rot="5399993">
            <a:off x="-419424" y="328152"/>
            <a:ext cx="847557" cy="1193720"/>
          </a:xfrm>
          <a:prstGeom prst="rect">
            <a:avLst/>
          </a:prstGeom>
          <a:noFill/>
          <a:ln>
            <a:noFill/>
          </a:ln>
        </p:spPr>
      </p:pic>
      <p:pic>
        <p:nvPicPr>
          <p:cNvPr id="50" name="Google Shape;50;p6"/>
          <p:cNvPicPr preferRelativeResize="0"/>
          <p:nvPr/>
        </p:nvPicPr>
        <p:blipFill>
          <a:blip r:embed="rId4">
            <a:alphaModFix/>
          </a:blip>
          <a:stretch>
            <a:fillRect/>
          </a:stretch>
        </p:blipFill>
        <p:spPr>
          <a:xfrm flipH="1" rot="6387320">
            <a:off x="-26230" y="-223612"/>
            <a:ext cx="782837" cy="91773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53" name="Shape 553"/>
        <p:cNvGrpSpPr/>
        <p:nvPr/>
      </p:nvGrpSpPr>
      <p:grpSpPr>
        <a:xfrm>
          <a:off x="0" y="0"/>
          <a:ext cx="0" cy="0"/>
          <a:chOff x="0" y="0"/>
          <a:chExt cx="0" cy="0"/>
        </a:xfrm>
      </p:grpSpPr>
      <p:sp>
        <p:nvSpPr>
          <p:cNvPr id="554" name="Google Shape;554;p5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56" name="Google Shape;556;p5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57" name="Google Shape;557;p5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58" name="Google Shape;558;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9" name="Shape 559"/>
        <p:cNvGrpSpPr/>
        <p:nvPr/>
      </p:nvGrpSpPr>
      <p:grpSpPr>
        <a:xfrm>
          <a:off x="0" y="0"/>
          <a:ext cx="0" cy="0"/>
          <a:chOff x="0" y="0"/>
          <a:chExt cx="0" cy="0"/>
        </a:xfrm>
      </p:grpSpPr>
      <p:sp>
        <p:nvSpPr>
          <p:cNvPr id="560" name="Google Shape;560;p5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561" name="Google Shape;561;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2" name="Shape 562"/>
        <p:cNvGrpSpPr/>
        <p:nvPr/>
      </p:nvGrpSpPr>
      <p:grpSpPr>
        <a:xfrm>
          <a:off x="0" y="0"/>
          <a:ext cx="0" cy="0"/>
          <a:chOff x="0" y="0"/>
          <a:chExt cx="0" cy="0"/>
        </a:xfrm>
      </p:grpSpPr>
      <p:sp>
        <p:nvSpPr>
          <p:cNvPr id="563" name="Google Shape;563;p5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64" name="Google Shape;564;p5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65" name="Google Shape;565;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6" name="Shape 566"/>
        <p:cNvGrpSpPr/>
        <p:nvPr/>
      </p:nvGrpSpPr>
      <p:grpSpPr>
        <a:xfrm>
          <a:off x="0" y="0"/>
          <a:ext cx="0" cy="0"/>
          <a:chOff x="0" y="0"/>
          <a:chExt cx="0" cy="0"/>
        </a:xfrm>
      </p:grpSpPr>
      <p:sp>
        <p:nvSpPr>
          <p:cNvPr id="567" name="Google Shape;567;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1" name="Shape 51"/>
        <p:cNvGrpSpPr/>
        <p:nvPr/>
      </p:nvGrpSpPr>
      <p:grpSpPr>
        <a:xfrm>
          <a:off x="0" y="0"/>
          <a:ext cx="0" cy="0"/>
          <a:chOff x="0" y="0"/>
          <a:chExt cx="0" cy="0"/>
        </a:xfrm>
      </p:grpSpPr>
      <p:sp>
        <p:nvSpPr>
          <p:cNvPr id="52" name="Google Shape;52;p7"/>
          <p:cNvSpPr txBox="1"/>
          <p:nvPr>
            <p:ph type="title"/>
          </p:nvPr>
        </p:nvSpPr>
        <p:spPr>
          <a:xfrm>
            <a:off x="2742600" y="2664900"/>
            <a:ext cx="3658800" cy="1262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3" name="Google Shape;53;p7"/>
          <p:cNvSpPr txBox="1"/>
          <p:nvPr>
            <p:ph idx="1" type="subTitle"/>
          </p:nvPr>
        </p:nvSpPr>
        <p:spPr>
          <a:xfrm>
            <a:off x="1962300" y="3927000"/>
            <a:ext cx="5219700" cy="677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pic>
        <p:nvPicPr>
          <p:cNvPr id="54" name="Google Shape;54;p7"/>
          <p:cNvPicPr preferRelativeResize="0"/>
          <p:nvPr/>
        </p:nvPicPr>
        <p:blipFill>
          <a:blip r:embed="rId2">
            <a:alphaModFix/>
          </a:blip>
          <a:stretch>
            <a:fillRect/>
          </a:stretch>
        </p:blipFill>
        <p:spPr>
          <a:xfrm rot="3372736">
            <a:off x="7847078" y="-440122"/>
            <a:ext cx="1167289" cy="1368440"/>
          </a:xfrm>
          <a:prstGeom prst="rect">
            <a:avLst/>
          </a:prstGeom>
          <a:noFill/>
          <a:ln>
            <a:noFill/>
          </a:ln>
        </p:spPr>
      </p:pic>
      <p:pic>
        <p:nvPicPr>
          <p:cNvPr id="55" name="Google Shape;55;p7"/>
          <p:cNvPicPr preferRelativeResize="0"/>
          <p:nvPr/>
        </p:nvPicPr>
        <p:blipFill>
          <a:blip r:embed="rId2">
            <a:alphaModFix/>
          </a:blip>
          <a:stretch>
            <a:fillRect/>
          </a:stretch>
        </p:blipFill>
        <p:spPr>
          <a:xfrm flipH="1" rot="-3372736">
            <a:off x="-150222" y="-440122"/>
            <a:ext cx="1167289" cy="1368440"/>
          </a:xfrm>
          <a:prstGeom prst="rect">
            <a:avLst/>
          </a:prstGeom>
          <a:noFill/>
          <a:ln>
            <a:noFill/>
          </a:ln>
        </p:spPr>
      </p:pic>
      <p:grpSp>
        <p:nvGrpSpPr>
          <p:cNvPr id="56" name="Google Shape;56;p7"/>
          <p:cNvGrpSpPr/>
          <p:nvPr/>
        </p:nvGrpSpPr>
        <p:grpSpPr>
          <a:xfrm rot="-2463782">
            <a:off x="-183328" y="-878966"/>
            <a:ext cx="3459901" cy="3893972"/>
            <a:chOff x="713389" y="-262634"/>
            <a:chExt cx="3459843" cy="3893906"/>
          </a:xfrm>
        </p:grpSpPr>
        <p:pic>
          <p:nvPicPr>
            <p:cNvPr id="57" name="Google Shape;57;p7"/>
            <p:cNvPicPr preferRelativeResize="0"/>
            <p:nvPr/>
          </p:nvPicPr>
          <p:blipFill>
            <a:blip r:embed="rId3">
              <a:alphaModFix/>
            </a:blip>
            <a:stretch>
              <a:fillRect/>
            </a:stretch>
          </p:blipFill>
          <p:spPr>
            <a:xfrm flipH="1" rot="-4265453">
              <a:off x="1683657" y="2589867"/>
              <a:ext cx="1097963" cy="357054"/>
            </a:xfrm>
            <a:prstGeom prst="rect">
              <a:avLst/>
            </a:prstGeom>
            <a:noFill/>
            <a:ln>
              <a:noFill/>
            </a:ln>
          </p:spPr>
        </p:pic>
        <p:pic>
          <p:nvPicPr>
            <p:cNvPr id="58" name="Google Shape;58;p7"/>
            <p:cNvPicPr preferRelativeResize="0"/>
            <p:nvPr/>
          </p:nvPicPr>
          <p:blipFill>
            <a:blip r:embed="rId3">
              <a:alphaModFix/>
            </a:blip>
            <a:stretch>
              <a:fillRect/>
            </a:stretch>
          </p:blipFill>
          <p:spPr>
            <a:xfrm flipH="1" rot="-5400000">
              <a:off x="2046540" y="2903763"/>
              <a:ext cx="1097964" cy="357054"/>
            </a:xfrm>
            <a:prstGeom prst="rect">
              <a:avLst/>
            </a:prstGeom>
            <a:noFill/>
            <a:ln>
              <a:noFill/>
            </a:ln>
          </p:spPr>
        </p:pic>
        <p:pic>
          <p:nvPicPr>
            <p:cNvPr id="59" name="Google Shape;59;p7"/>
            <p:cNvPicPr preferRelativeResize="0"/>
            <p:nvPr/>
          </p:nvPicPr>
          <p:blipFill>
            <a:blip r:embed="rId4">
              <a:alphaModFix/>
            </a:blip>
            <a:stretch>
              <a:fillRect/>
            </a:stretch>
          </p:blipFill>
          <p:spPr>
            <a:xfrm flipH="1" rot="-6306671">
              <a:off x="1371644" y="1704035"/>
              <a:ext cx="990786" cy="1395435"/>
            </a:xfrm>
            <a:prstGeom prst="rect">
              <a:avLst/>
            </a:prstGeom>
            <a:noFill/>
            <a:ln>
              <a:noFill/>
            </a:ln>
          </p:spPr>
        </p:pic>
        <p:pic>
          <p:nvPicPr>
            <p:cNvPr id="60" name="Google Shape;60;p7"/>
            <p:cNvPicPr preferRelativeResize="0"/>
            <p:nvPr/>
          </p:nvPicPr>
          <p:blipFill>
            <a:blip r:embed="rId5">
              <a:alphaModFix/>
            </a:blip>
            <a:stretch>
              <a:fillRect/>
            </a:stretch>
          </p:blipFill>
          <p:spPr>
            <a:xfrm rot="1392348">
              <a:off x="1080136" y="176558"/>
              <a:ext cx="2726349" cy="2421263"/>
            </a:xfrm>
            <a:prstGeom prst="rect">
              <a:avLst/>
            </a:prstGeom>
            <a:noFill/>
            <a:ln>
              <a:noFill/>
            </a:ln>
          </p:spPr>
        </p:pic>
      </p:grpSp>
      <p:sp>
        <p:nvSpPr>
          <p:cNvPr id="61" name="Google Shape;61;p7"/>
          <p:cNvSpPr/>
          <p:nvPr/>
        </p:nvSpPr>
        <p:spPr>
          <a:xfrm>
            <a:off x="50" y="4741200"/>
            <a:ext cx="9144142" cy="402307"/>
          </a:xfrm>
          <a:custGeom>
            <a:rect b="b" l="l" r="r" t="t"/>
            <a:pathLst>
              <a:path extrusionOk="0" h="21272" w="131613">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 name="Google Shape;62;p7"/>
          <p:cNvGrpSpPr/>
          <p:nvPr/>
        </p:nvGrpSpPr>
        <p:grpSpPr>
          <a:xfrm>
            <a:off x="6058723" y="-672375"/>
            <a:ext cx="3029216" cy="3376724"/>
            <a:chOff x="5325298" y="1401875"/>
            <a:chExt cx="3029216" cy="3376724"/>
          </a:xfrm>
        </p:grpSpPr>
        <p:pic>
          <p:nvPicPr>
            <p:cNvPr id="63" name="Google Shape;63;p7"/>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64" name="Google Shape;64;p7"/>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65" name="Google Shape;65;p7"/>
            <p:cNvPicPr preferRelativeResize="0"/>
            <p:nvPr/>
          </p:nvPicPr>
          <p:blipFill>
            <a:blip r:embed="rId4">
              <a:alphaModFix/>
            </a:blip>
            <a:stretch>
              <a:fillRect/>
            </a:stretch>
          </p:blipFill>
          <p:spPr>
            <a:xfrm flipH="1" rot="5172484">
              <a:off x="7130170" y="2170760"/>
              <a:ext cx="990785" cy="1395436"/>
            </a:xfrm>
            <a:prstGeom prst="rect">
              <a:avLst/>
            </a:prstGeom>
            <a:noFill/>
            <a:ln>
              <a:noFill/>
            </a:ln>
          </p:spPr>
        </p:pic>
        <p:pic>
          <p:nvPicPr>
            <p:cNvPr id="66" name="Google Shape;66;p7"/>
            <p:cNvPicPr preferRelativeResize="0"/>
            <p:nvPr/>
          </p:nvPicPr>
          <p:blipFill>
            <a:blip r:embed="rId6">
              <a:alphaModFix/>
            </a:blip>
            <a:stretch>
              <a:fillRect/>
            </a:stretch>
          </p:blipFill>
          <p:spPr>
            <a:xfrm>
              <a:off x="5325298" y="2329184"/>
              <a:ext cx="2914801" cy="2449415"/>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 name="Shape 67"/>
        <p:cNvGrpSpPr/>
        <p:nvPr/>
      </p:nvGrpSpPr>
      <p:grpSpPr>
        <a:xfrm>
          <a:off x="0" y="0"/>
          <a:ext cx="0" cy="0"/>
          <a:chOff x="0" y="0"/>
          <a:chExt cx="0" cy="0"/>
        </a:xfrm>
      </p:grpSpPr>
      <p:sp>
        <p:nvSpPr>
          <p:cNvPr id="68" name="Google Shape;68;p8"/>
          <p:cNvSpPr txBox="1"/>
          <p:nvPr>
            <p:ph type="title"/>
          </p:nvPr>
        </p:nvSpPr>
        <p:spPr>
          <a:xfrm>
            <a:off x="2324700" y="1476375"/>
            <a:ext cx="4495200" cy="2204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72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grpSp>
        <p:nvGrpSpPr>
          <p:cNvPr id="69" name="Google Shape;69;p8"/>
          <p:cNvGrpSpPr/>
          <p:nvPr/>
        </p:nvGrpSpPr>
        <p:grpSpPr>
          <a:xfrm>
            <a:off x="-1874485" y="-2028824"/>
            <a:ext cx="12390986" cy="8960275"/>
            <a:chOff x="-1874485" y="-2028824"/>
            <a:chExt cx="12390986" cy="8960275"/>
          </a:xfrm>
        </p:grpSpPr>
        <p:pic>
          <p:nvPicPr>
            <p:cNvPr id="70" name="Google Shape;70;p8"/>
            <p:cNvPicPr preferRelativeResize="0"/>
            <p:nvPr/>
          </p:nvPicPr>
          <p:blipFill>
            <a:blip r:embed="rId2">
              <a:alphaModFix/>
            </a:blip>
            <a:stretch>
              <a:fillRect/>
            </a:stretch>
          </p:blipFill>
          <p:spPr>
            <a:xfrm rot="3644114">
              <a:off x="6600143" y="3683219"/>
              <a:ext cx="2726349" cy="2421263"/>
            </a:xfrm>
            <a:prstGeom prst="rect">
              <a:avLst/>
            </a:prstGeom>
            <a:noFill/>
            <a:ln>
              <a:noFill/>
            </a:ln>
          </p:spPr>
        </p:pic>
        <p:pic>
          <p:nvPicPr>
            <p:cNvPr id="71" name="Google Shape;71;p8"/>
            <p:cNvPicPr preferRelativeResize="0"/>
            <p:nvPr/>
          </p:nvPicPr>
          <p:blipFill>
            <a:blip r:embed="rId3">
              <a:alphaModFix/>
            </a:blip>
            <a:stretch>
              <a:fillRect/>
            </a:stretch>
          </p:blipFill>
          <p:spPr>
            <a:xfrm flipH="1" rot="10799995">
              <a:off x="-410290" y="745942"/>
              <a:ext cx="1184750" cy="1668625"/>
            </a:xfrm>
            <a:prstGeom prst="rect">
              <a:avLst/>
            </a:prstGeom>
            <a:noFill/>
            <a:ln>
              <a:noFill/>
            </a:ln>
          </p:spPr>
        </p:pic>
        <p:pic>
          <p:nvPicPr>
            <p:cNvPr id="72" name="Google Shape;72;p8"/>
            <p:cNvPicPr preferRelativeResize="0"/>
            <p:nvPr/>
          </p:nvPicPr>
          <p:blipFill>
            <a:blip r:embed="rId4">
              <a:alphaModFix/>
            </a:blip>
            <a:stretch>
              <a:fillRect/>
            </a:stretch>
          </p:blipFill>
          <p:spPr>
            <a:xfrm flipH="1" rot="-2146030">
              <a:off x="5984582" y="4265175"/>
              <a:ext cx="1480484" cy="1735598"/>
            </a:xfrm>
            <a:prstGeom prst="rect">
              <a:avLst/>
            </a:prstGeom>
            <a:noFill/>
            <a:ln>
              <a:noFill/>
            </a:ln>
          </p:spPr>
        </p:pic>
        <p:pic>
          <p:nvPicPr>
            <p:cNvPr id="73" name="Google Shape;73;p8"/>
            <p:cNvPicPr preferRelativeResize="0"/>
            <p:nvPr/>
          </p:nvPicPr>
          <p:blipFill>
            <a:blip r:embed="rId5">
              <a:alphaModFix/>
            </a:blip>
            <a:stretch>
              <a:fillRect/>
            </a:stretch>
          </p:blipFill>
          <p:spPr>
            <a:xfrm flipH="1" rot="10800000">
              <a:off x="-410300" y="4210776"/>
              <a:ext cx="3237624" cy="2720675"/>
            </a:xfrm>
            <a:prstGeom prst="rect">
              <a:avLst/>
            </a:prstGeom>
            <a:noFill/>
            <a:ln>
              <a:noFill/>
            </a:ln>
          </p:spPr>
        </p:pic>
        <p:pic>
          <p:nvPicPr>
            <p:cNvPr id="74" name="Google Shape;74;p8"/>
            <p:cNvPicPr preferRelativeResize="0"/>
            <p:nvPr/>
          </p:nvPicPr>
          <p:blipFill>
            <a:blip r:embed="rId2">
              <a:alphaModFix/>
            </a:blip>
            <a:stretch>
              <a:fillRect/>
            </a:stretch>
          </p:blipFill>
          <p:spPr>
            <a:xfrm flipH="1" rot="7155886">
              <a:off x="-1515157" y="3152620"/>
              <a:ext cx="2726349" cy="2421263"/>
            </a:xfrm>
            <a:prstGeom prst="rect">
              <a:avLst/>
            </a:prstGeom>
            <a:noFill/>
            <a:ln>
              <a:noFill/>
            </a:ln>
          </p:spPr>
        </p:pic>
        <p:pic>
          <p:nvPicPr>
            <p:cNvPr id="75" name="Google Shape;75;p8"/>
            <p:cNvPicPr preferRelativeResize="0"/>
            <p:nvPr/>
          </p:nvPicPr>
          <p:blipFill>
            <a:blip r:embed="rId5">
              <a:alphaModFix/>
            </a:blip>
            <a:stretch>
              <a:fillRect/>
            </a:stretch>
          </p:blipFill>
          <p:spPr>
            <a:xfrm flipH="1" rot="-4822065">
              <a:off x="-1107394" y="-1441475"/>
              <a:ext cx="3641590" cy="3060142"/>
            </a:xfrm>
            <a:prstGeom prst="rect">
              <a:avLst/>
            </a:prstGeom>
            <a:noFill/>
            <a:ln>
              <a:noFill/>
            </a:ln>
          </p:spPr>
        </p:pic>
        <p:pic>
          <p:nvPicPr>
            <p:cNvPr id="76" name="Google Shape;76;p8"/>
            <p:cNvPicPr preferRelativeResize="0"/>
            <p:nvPr/>
          </p:nvPicPr>
          <p:blipFill>
            <a:blip r:embed="rId6">
              <a:alphaModFix/>
            </a:blip>
            <a:stretch>
              <a:fillRect/>
            </a:stretch>
          </p:blipFill>
          <p:spPr>
            <a:xfrm flipH="1" rot="8406173">
              <a:off x="1605199" y="-1681245"/>
              <a:ext cx="1864251" cy="2150239"/>
            </a:xfrm>
            <a:prstGeom prst="rect">
              <a:avLst/>
            </a:prstGeom>
            <a:noFill/>
            <a:ln>
              <a:noFill/>
            </a:ln>
          </p:spPr>
        </p:pic>
        <p:pic>
          <p:nvPicPr>
            <p:cNvPr id="77" name="Google Shape;77;p8"/>
            <p:cNvPicPr preferRelativeResize="0"/>
            <p:nvPr/>
          </p:nvPicPr>
          <p:blipFill>
            <a:blip r:embed="rId5">
              <a:alphaModFix/>
            </a:blip>
            <a:stretch>
              <a:fillRect/>
            </a:stretch>
          </p:blipFill>
          <p:spPr>
            <a:xfrm rot="-5977938">
              <a:off x="7947059" y="2454176"/>
              <a:ext cx="2574835" cy="2163721"/>
            </a:xfrm>
            <a:prstGeom prst="rect">
              <a:avLst/>
            </a:prstGeom>
            <a:noFill/>
            <a:ln>
              <a:noFill/>
            </a:ln>
          </p:spPr>
        </p:pic>
        <p:pic>
          <p:nvPicPr>
            <p:cNvPr id="78" name="Google Shape;78;p8"/>
            <p:cNvPicPr preferRelativeResize="0"/>
            <p:nvPr/>
          </p:nvPicPr>
          <p:blipFill>
            <a:blip r:embed="rId6">
              <a:alphaModFix/>
            </a:blip>
            <a:stretch>
              <a:fillRect/>
            </a:stretch>
          </p:blipFill>
          <p:spPr>
            <a:xfrm flipH="1" rot="-7910329">
              <a:off x="8161624" y="-624731"/>
              <a:ext cx="1864251" cy="2150240"/>
            </a:xfrm>
            <a:prstGeom prst="rect">
              <a:avLst/>
            </a:prstGeom>
            <a:noFill/>
            <a:ln>
              <a:noFill/>
            </a:ln>
          </p:spPr>
        </p:pic>
        <p:pic>
          <p:nvPicPr>
            <p:cNvPr id="79" name="Google Shape;79;p8"/>
            <p:cNvPicPr preferRelativeResize="0"/>
            <p:nvPr/>
          </p:nvPicPr>
          <p:blipFill>
            <a:blip r:embed="rId3">
              <a:alphaModFix/>
            </a:blip>
            <a:stretch>
              <a:fillRect/>
            </a:stretch>
          </p:blipFill>
          <p:spPr>
            <a:xfrm flipH="1" rot="-5219239">
              <a:off x="7417688" y="-683442"/>
              <a:ext cx="1184749" cy="1668629"/>
            </a:xfrm>
            <a:prstGeom prst="rect">
              <a:avLst/>
            </a:prstGeom>
            <a:noFill/>
            <a:ln>
              <a:noFill/>
            </a:ln>
          </p:spPr>
        </p:pic>
        <p:pic>
          <p:nvPicPr>
            <p:cNvPr id="80" name="Google Shape;80;p8"/>
            <p:cNvPicPr preferRelativeResize="0"/>
            <p:nvPr/>
          </p:nvPicPr>
          <p:blipFill>
            <a:blip r:embed="rId4">
              <a:alphaModFix/>
            </a:blip>
            <a:stretch>
              <a:fillRect/>
            </a:stretch>
          </p:blipFill>
          <p:spPr>
            <a:xfrm flipH="1" rot="3550003">
              <a:off x="166269" y="2486299"/>
              <a:ext cx="1094281" cy="1282844"/>
            </a:xfrm>
            <a:prstGeom prst="rect">
              <a:avLst/>
            </a:prstGeom>
            <a:noFill/>
            <a:ln>
              <a:noFill/>
            </a:ln>
          </p:spPr>
        </p:pic>
        <p:pic>
          <p:nvPicPr>
            <p:cNvPr id="81" name="Google Shape;81;p8"/>
            <p:cNvPicPr preferRelativeResize="0"/>
            <p:nvPr/>
          </p:nvPicPr>
          <p:blipFill>
            <a:blip r:embed="rId7">
              <a:alphaModFix/>
            </a:blip>
            <a:stretch>
              <a:fillRect/>
            </a:stretch>
          </p:blipFill>
          <p:spPr>
            <a:xfrm flipH="1" rot="-7249997">
              <a:off x="6376569" y="-428351"/>
              <a:ext cx="1094281" cy="128284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pic>
        <p:nvPicPr>
          <p:cNvPr id="83" name="Google Shape;83;p9"/>
          <p:cNvPicPr preferRelativeResize="0"/>
          <p:nvPr/>
        </p:nvPicPr>
        <p:blipFill rotWithShape="1">
          <a:blip r:embed="rId2">
            <a:alphaModFix/>
          </a:blip>
          <a:srcRect b="0" l="0" r="0" t="0"/>
          <a:stretch/>
        </p:blipFill>
        <p:spPr>
          <a:xfrm rot="-6605143">
            <a:off x="6524119" y="-552263"/>
            <a:ext cx="1123385" cy="1316976"/>
          </a:xfrm>
          <a:prstGeom prst="rect">
            <a:avLst/>
          </a:prstGeom>
          <a:noFill/>
          <a:ln>
            <a:noFill/>
          </a:ln>
        </p:spPr>
      </p:pic>
      <p:sp>
        <p:nvSpPr>
          <p:cNvPr id="84" name="Google Shape;84;p9"/>
          <p:cNvSpPr txBox="1"/>
          <p:nvPr>
            <p:ph type="title"/>
          </p:nvPr>
        </p:nvSpPr>
        <p:spPr>
          <a:xfrm>
            <a:off x="1951200" y="490350"/>
            <a:ext cx="5241600" cy="1185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000"/>
              <a:buNone/>
              <a:defRPr sz="65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85" name="Google Shape;85;p9"/>
          <p:cNvSpPr txBox="1"/>
          <p:nvPr>
            <p:ph idx="1" type="subTitle"/>
          </p:nvPr>
        </p:nvSpPr>
        <p:spPr>
          <a:xfrm>
            <a:off x="2236800" y="3680700"/>
            <a:ext cx="4670400" cy="923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3"/>
                </a:solidFill>
              </a:defRPr>
            </a:lvl1pPr>
            <a:lvl2pPr lvl="1" rtl="0" algn="ctr">
              <a:spcBef>
                <a:spcPts val="0"/>
              </a:spcBef>
              <a:spcAft>
                <a:spcPts val="0"/>
              </a:spcAft>
              <a:buNone/>
              <a:defRPr b="1" sz="1600">
                <a:solidFill>
                  <a:schemeClr val="accent3"/>
                </a:solidFill>
              </a:defRPr>
            </a:lvl2pPr>
            <a:lvl3pPr lvl="2" rtl="0" algn="ctr">
              <a:spcBef>
                <a:spcPts val="0"/>
              </a:spcBef>
              <a:spcAft>
                <a:spcPts val="0"/>
              </a:spcAft>
              <a:buNone/>
              <a:defRPr b="1" sz="1600">
                <a:solidFill>
                  <a:schemeClr val="accent3"/>
                </a:solidFill>
              </a:defRPr>
            </a:lvl3pPr>
            <a:lvl4pPr lvl="3" rtl="0" algn="ctr">
              <a:spcBef>
                <a:spcPts val="0"/>
              </a:spcBef>
              <a:spcAft>
                <a:spcPts val="0"/>
              </a:spcAft>
              <a:buNone/>
              <a:defRPr b="1" sz="1600">
                <a:solidFill>
                  <a:schemeClr val="accent3"/>
                </a:solidFill>
              </a:defRPr>
            </a:lvl4pPr>
            <a:lvl5pPr lvl="4" rtl="0" algn="ctr">
              <a:spcBef>
                <a:spcPts val="0"/>
              </a:spcBef>
              <a:spcAft>
                <a:spcPts val="0"/>
              </a:spcAft>
              <a:buNone/>
              <a:defRPr b="1" sz="1600">
                <a:solidFill>
                  <a:schemeClr val="accent3"/>
                </a:solidFill>
              </a:defRPr>
            </a:lvl5pPr>
            <a:lvl6pPr lvl="5" rtl="0" algn="ctr">
              <a:spcBef>
                <a:spcPts val="0"/>
              </a:spcBef>
              <a:spcAft>
                <a:spcPts val="0"/>
              </a:spcAft>
              <a:buNone/>
              <a:defRPr b="1" sz="1600">
                <a:solidFill>
                  <a:schemeClr val="accent3"/>
                </a:solidFill>
              </a:defRPr>
            </a:lvl6pPr>
            <a:lvl7pPr lvl="6" rtl="0" algn="ctr">
              <a:spcBef>
                <a:spcPts val="0"/>
              </a:spcBef>
              <a:spcAft>
                <a:spcPts val="0"/>
              </a:spcAft>
              <a:buNone/>
              <a:defRPr b="1" sz="1600">
                <a:solidFill>
                  <a:schemeClr val="accent3"/>
                </a:solidFill>
              </a:defRPr>
            </a:lvl7pPr>
            <a:lvl8pPr lvl="7" rtl="0" algn="ctr">
              <a:spcBef>
                <a:spcPts val="0"/>
              </a:spcBef>
              <a:spcAft>
                <a:spcPts val="0"/>
              </a:spcAft>
              <a:buNone/>
              <a:defRPr b="1" sz="1600">
                <a:solidFill>
                  <a:schemeClr val="accent3"/>
                </a:solidFill>
              </a:defRPr>
            </a:lvl8pPr>
            <a:lvl9pPr lvl="8" rtl="0" algn="ctr">
              <a:spcBef>
                <a:spcPts val="0"/>
              </a:spcBef>
              <a:spcAft>
                <a:spcPts val="0"/>
              </a:spcAft>
              <a:buNone/>
              <a:defRPr b="1" sz="1600">
                <a:solidFill>
                  <a:schemeClr val="accent3"/>
                </a:solidFill>
              </a:defRPr>
            </a:lvl9pPr>
          </a:lstStyle>
          <a:p/>
        </p:txBody>
      </p:sp>
      <p:grpSp>
        <p:nvGrpSpPr>
          <p:cNvPr id="86" name="Google Shape;86;p9"/>
          <p:cNvGrpSpPr/>
          <p:nvPr/>
        </p:nvGrpSpPr>
        <p:grpSpPr>
          <a:xfrm>
            <a:off x="-1240803" y="2069027"/>
            <a:ext cx="3908406" cy="4146756"/>
            <a:chOff x="-952500" y="1792053"/>
            <a:chExt cx="3908406" cy="4146756"/>
          </a:xfrm>
        </p:grpSpPr>
        <p:pic>
          <p:nvPicPr>
            <p:cNvPr id="87" name="Google Shape;87;p9"/>
            <p:cNvPicPr preferRelativeResize="0"/>
            <p:nvPr/>
          </p:nvPicPr>
          <p:blipFill>
            <a:blip r:embed="rId3">
              <a:alphaModFix/>
            </a:blip>
            <a:stretch>
              <a:fillRect/>
            </a:stretch>
          </p:blipFill>
          <p:spPr>
            <a:xfrm rot="-1883189">
              <a:off x="-476188" y="1978486"/>
              <a:ext cx="1184750" cy="1668626"/>
            </a:xfrm>
            <a:prstGeom prst="rect">
              <a:avLst/>
            </a:prstGeom>
            <a:noFill/>
            <a:ln>
              <a:noFill/>
            </a:ln>
          </p:spPr>
        </p:pic>
        <p:pic>
          <p:nvPicPr>
            <p:cNvPr id="88" name="Google Shape;88;p9"/>
            <p:cNvPicPr preferRelativeResize="0"/>
            <p:nvPr/>
          </p:nvPicPr>
          <p:blipFill>
            <a:blip r:embed="rId3">
              <a:alphaModFix/>
            </a:blip>
            <a:stretch>
              <a:fillRect/>
            </a:stretch>
          </p:blipFill>
          <p:spPr>
            <a:xfrm flipH="1" rot="7005392">
              <a:off x="1351862" y="4026961"/>
              <a:ext cx="1184751" cy="1668626"/>
            </a:xfrm>
            <a:prstGeom prst="rect">
              <a:avLst/>
            </a:prstGeom>
            <a:noFill/>
            <a:ln>
              <a:noFill/>
            </a:ln>
          </p:spPr>
        </p:pic>
        <p:pic>
          <p:nvPicPr>
            <p:cNvPr id="89" name="Google Shape;89;p9"/>
            <p:cNvPicPr preferRelativeResize="0"/>
            <p:nvPr/>
          </p:nvPicPr>
          <p:blipFill rotWithShape="1">
            <a:blip r:embed="rId2">
              <a:alphaModFix/>
            </a:blip>
            <a:srcRect b="0" l="0" r="0" t="0"/>
            <a:stretch/>
          </p:blipFill>
          <p:spPr>
            <a:xfrm rot="191162">
              <a:off x="638601" y="2012429"/>
              <a:ext cx="1167273" cy="1368419"/>
            </a:xfrm>
            <a:prstGeom prst="rect">
              <a:avLst/>
            </a:prstGeom>
            <a:noFill/>
            <a:ln>
              <a:noFill/>
            </a:ln>
          </p:spPr>
        </p:pic>
        <p:pic>
          <p:nvPicPr>
            <p:cNvPr id="90" name="Google Shape;90;p9"/>
            <p:cNvPicPr preferRelativeResize="0"/>
            <p:nvPr/>
          </p:nvPicPr>
          <p:blipFill>
            <a:blip r:embed="rId4">
              <a:alphaModFix/>
            </a:blip>
            <a:stretch>
              <a:fillRect/>
            </a:stretch>
          </p:blipFill>
          <p:spPr>
            <a:xfrm rot="-5400000">
              <a:off x="-1243224" y="2587944"/>
              <a:ext cx="3641590" cy="3060143"/>
            </a:xfrm>
            <a:prstGeom prst="rect">
              <a:avLst/>
            </a:prstGeom>
            <a:noFill/>
            <a:ln>
              <a:noFill/>
            </a:ln>
          </p:spPr>
        </p:pic>
      </p:grpSp>
      <p:grpSp>
        <p:nvGrpSpPr>
          <p:cNvPr id="91" name="Google Shape;91;p9"/>
          <p:cNvGrpSpPr/>
          <p:nvPr/>
        </p:nvGrpSpPr>
        <p:grpSpPr>
          <a:xfrm rot="10800000">
            <a:off x="7181186" y="-1030059"/>
            <a:ext cx="3060143" cy="4146756"/>
            <a:chOff x="-895350" y="1792053"/>
            <a:chExt cx="3060143" cy="4146756"/>
          </a:xfrm>
        </p:grpSpPr>
        <p:pic>
          <p:nvPicPr>
            <p:cNvPr id="92" name="Google Shape;92;p9"/>
            <p:cNvPicPr preferRelativeResize="0"/>
            <p:nvPr/>
          </p:nvPicPr>
          <p:blipFill>
            <a:blip r:embed="rId3">
              <a:alphaModFix/>
            </a:blip>
            <a:stretch>
              <a:fillRect/>
            </a:stretch>
          </p:blipFill>
          <p:spPr>
            <a:xfrm rot="-1883189">
              <a:off x="-476188" y="1978486"/>
              <a:ext cx="1184750" cy="1668626"/>
            </a:xfrm>
            <a:prstGeom prst="rect">
              <a:avLst/>
            </a:prstGeom>
            <a:noFill/>
            <a:ln>
              <a:noFill/>
            </a:ln>
          </p:spPr>
        </p:pic>
        <p:pic>
          <p:nvPicPr>
            <p:cNvPr id="93" name="Google Shape;93;p9"/>
            <p:cNvPicPr preferRelativeResize="0"/>
            <p:nvPr/>
          </p:nvPicPr>
          <p:blipFill rotWithShape="1">
            <a:blip r:embed="rId2">
              <a:alphaModFix/>
            </a:blip>
            <a:srcRect b="0" l="0" r="0" t="0"/>
            <a:stretch/>
          </p:blipFill>
          <p:spPr>
            <a:xfrm rot="191162">
              <a:off x="638601" y="2012429"/>
              <a:ext cx="1167273" cy="1368419"/>
            </a:xfrm>
            <a:prstGeom prst="rect">
              <a:avLst/>
            </a:prstGeom>
            <a:noFill/>
            <a:ln>
              <a:noFill/>
            </a:ln>
          </p:spPr>
        </p:pic>
        <p:pic>
          <p:nvPicPr>
            <p:cNvPr id="94" name="Google Shape;94;p9"/>
            <p:cNvPicPr preferRelativeResize="0"/>
            <p:nvPr/>
          </p:nvPicPr>
          <p:blipFill>
            <a:blip r:embed="rId4">
              <a:alphaModFix/>
            </a:blip>
            <a:stretch>
              <a:fillRect/>
            </a:stretch>
          </p:blipFill>
          <p:spPr>
            <a:xfrm rot="-5400000">
              <a:off x="-1186074" y="2587944"/>
              <a:ext cx="3641590" cy="3060143"/>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sp>
        <p:nvSpPr>
          <p:cNvPr id="96" name="Google Shape;96;p10"/>
          <p:cNvSpPr/>
          <p:nvPr/>
        </p:nvSpPr>
        <p:spPr>
          <a:xfrm>
            <a:off x="100" y="0"/>
            <a:ext cx="9144000" cy="5143500"/>
          </a:xfrm>
          <a:prstGeom prst="rect">
            <a:avLst/>
          </a:prstGeom>
          <a:solidFill>
            <a:srgbClr val="E8FEDE">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0"/>
          <p:cNvSpPr txBox="1"/>
          <p:nvPr>
            <p:ph type="title"/>
          </p:nvPr>
        </p:nvSpPr>
        <p:spPr>
          <a:xfrm>
            <a:off x="680100" y="3675150"/>
            <a:ext cx="2510700" cy="965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43" Type="http://schemas.openxmlformats.org/officeDocument/2006/relationships/theme" Target="../theme/theme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300" y="452325"/>
            <a:ext cx="77034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p:txBody>
      </p:sp>
      <p:sp>
        <p:nvSpPr>
          <p:cNvPr id="7" name="Google Shape;7;p1"/>
          <p:cNvSpPr txBox="1"/>
          <p:nvPr>
            <p:ph idx="1" type="body"/>
          </p:nvPr>
        </p:nvSpPr>
        <p:spPr>
          <a:xfrm>
            <a:off x="720300" y="1152475"/>
            <a:ext cx="77034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73763"/>
        </a:solidFill>
      </p:bgPr>
    </p:bg>
    <p:spTree>
      <p:nvGrpSpPr>
        <p:cNvPr id="523" name="Shape 523"/>
        <p:cNvGrpSpPr/>
        <p:nvPr/>
      </p:nvGrpSpPr>
      <p:grpSpPr>
        <a:xfrm>
          <a:off x="0" y="0"/>
          <a:ext cx="0" cy="0"/>
          <a:chOff x="0" y="0"/>
          <a:chExt cx="0" cy="0"/>
        </a:xfrm>
      </p:grpSpPr>
      <p:sp>
        <p:nvSpPr>
          <p:cNvPr id="524" name="Google Shape;524;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5" name="Google Shape;525;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26" name="Google Shape;526;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hyperlink" Target="https://www.goethe.de/resources/files/pdf250/mama-dulu_online_fa_es_za-v1.pdf" TargetMode="External"/><Relationship Id="rId4" Type="http://schemas.openxmlformats.org/officeDocument/2006/relationships/image" Target="../media/image54.png"/><Relationship Id="rId5" Type="http://schemas.openxmlformats.org/officeDocument/2006/relationships/image" Target="../media/image36.png"/><Relationship Id="rId6"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hyperlink" Target="https://www.carlosvk.info/andeansky/" TargetMode="External"/><Relationship Id="rId4" Type="http://schemas.openxmlformats.org/officeDocument/2006/relationships/image" Target="../media/image48.png"/><Relationship Id="rId5"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hyperlink" Target="http://www.youtube.com/watch?v=j_s7JxVqFSk" TargetMode="External"/><Relationship Id="rId5" Type="http://schemas.openxmlformats.org/officeDocument/2006/relationships/image" Target="../media/image50.jpg"/><Relationship Id="rId6" Type="http://schemas.openxmlformats.org/officeDocument/2006/relationships/image" Target="../media/image56.png"/><Relationship Id="rId7" Type="http://schemas.openxmlformats.org/officeDocument/2006/relationships/hyperlink" Target="https://www.youtube.com/watch?v=j_s7JxVqFS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hyperlink" Target="https://chroniclingamerica.loc.gov/lccn/sn93053726/1904-06-24/ed-1/seq-3/" TargetMode="External"/><Relationship Id="rId4" Type="http://schemas.openxmlformats.org/officeDocument/2006/relationships/image" Target="../media/image52.png"/><Relationship Id="rId5" Type="http://schemas.openxmlformats.org/officeDocument/2006/relationships/image" Target="../media/image51.png"/><Relationship Id="rId6"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hyperlink" Target="https://www.flacsoandes.edu.ec/sites/default/files/agora/files/1217280599.tras_las_huellas_de_las_familias_por_alexandra_escobar_2.pdf" TargetMode="External"/><Relationship Id="rId4" Type="http://schemas.openxmlformats.org/officeDocument/2006/relationships/hyperlink" Target="https://www.flacsoandes.edu.ec/sites/default/files/agora/files/1217280599.tras_las_huellas_de_las_familias_por_alexandra_escobar_2.pdf" TargetMode="External"/><Relationship Id="rId9" Type="http://schemas.openxmlformats.org/officeDocument/2006/relationships/image" Target="../media/image55.png"/><Relationship Id="rId5" Type="http://schemas.openxmlformats.org/officeDocument/2006/relationships/hyperlink" Target="https://www.flacsoandes.edu.ec/sites/default/files/agora/files/1217280599.tras_las_huellas_de_las_familias_por_alexandra_escobar_2.pdf" TargetMode="External"/><Relationship Id="rId6" Type="http://schemas.openxmlformats.org/officeDocument/2006/relationships/hyperlink" Target="https://www.flacsoandes.edu.ec/sites/default/files/agora/files/1217280599.tras_las_huellas_de_las_familias_por_alexandra_escobar_2.pdf" TargetMode="External"/><Relationship Id="rId7" Type="http://schemas.openxmlformats.org/officeDocument/2006/relationships/hyperlink" Target="https://www.flacsoandes.edu.ec/sites/default/files/agora/files/1217280599.tras_las_huellas_de_las_familias_por_alexandra_escobar_2.pdf" TargetMode="External"/><Relationship Id="rId8" Type="http://schemas.openxmlformats.org/officeDocument/2006/relationships/hyperlink" Target="https://elpasomatters.org/2022/11/17/the-route-from-ecuador-to-the-united-states/" TargetMode="External"/><Relationship Id="rId11" Type="http://schemas.openxmlformats.org/officeDocument/2006/relationships/image" Target="../media/image49.png"/><Relationship Id="rId10"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4.png"/><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31.png"/><Relationship Id="rId7" Type="http://schemas.openxmlformats.org/officeDocument/2006/relationships/image" Target="../media/image29.png"/><Relationship Id="rId8"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 Id="rId3" Type="http://schemas.openxmlformats.org/officeDocument/2006/relationships/hyperlink" Target="http://www.youtube.com/watch?v=pf5ZMv9Ubn0" TargetMode="External"/><Relationship Id="rId4" Type="http://schemas.openxmlformats.org/officeDocument/2006/relationships/image" Target="../media/image37.jpg"/><Relationship Id="rId5" Type="http://schemas.openxmlformats.org/officeDocument/2006/relationships/hyperlink" Target="http://www.youtube.com/watch?v=_0qNyfSe_bI" TargetMode="External"/><Relationship Id="rId6" Type="http://schemas.openxmlformats.org/officeDocument/2006/relationships/image" Target="../media/image4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hyperlink" Target="http://www.youtube.com/watch?v=Z81M3vPCTog" TargetMode="External"/><Relationship Id="rId4" Type="http://schemas.openxmlformats.org/officeDocument/2006/relationships/image" Target="../media/image33.jpg"/><Relationship Id="rId5" Type="http://schemas.openxmlformats.org/officeDocument/2006/relationships/hyperlink" Target="http://www.youtube.com/watch?v=YPkLh3v2GQs" TargetMode="External"/><Relationship Id="rId6"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 Id="rId3" Type="http://schemas.openxmlformats.org/officeDocument/2006/relationships/hyperlink" Target="http://www.youtube.com/watch?v=hBsEvcd1vBI" TargetMode="External"/><Relationship Id="rId4" Type="http://schemas.openxmlformats.org/officeDocument/2006/relationships/image" Target="../media/image34.jpg"/><Relationship Id="rId5" Type="http://schemas.openxmlformats.org/officeDocument/2006/relationships/hyperlink" Target="http://www.youtube.com/watch?v=QFF7hXdxJkY" TargetMode="External"/><Relationship Id="rId6"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56"/>
          <p:cNvSpPr txBox="1"/>
          <p:nvPr/>
        </p:nvSpPr>
        <p:spPr>
          <a:xfrm>
            <a:off x="962100" y="4235850"/>
            <a:ext cx="72198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latin typeface="Playfair Display"/>
                <a:ea typeface="Playfair Display"/>
                <a:cs typeface="Playfair Display"/>
                <a:sym typeface="Playfair Display"/>
              </a:rPr>
              <a:t>Cynthia Vele Sigcha</a:t>
            </a:r>
            <a:endParaRPr b="1" sz="3500">
              <a:latin typeface="Playfair Display"/>
              <a:ea typeface="Playfair Display"/>
              <a:cs typeface="Playfair Display"/>
              <a:sym typeface="Playfair Display"/>
            </a:endParaRPr>
          </a:p>
        </p:txBody>
      </p:sp>
      <p:sp>
        <p:nvSpPr>
          <p:cNvPr id="573" name="Google Shape;573;p56"/>
          <p:cNvSpPr txBox="1"/>
          <p:nvPr/>
        </p:nvSpPr>
        <p:spPr>
          <a:xfrm>
            <a:off x="882900" y="304200"/>
            <a:ext cx="7378200" cy="370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311">
                <a:latin typeface="Rochester"/>
                <a:ea typeface="Rochester"/>
                <a:cs typeface="Rochester"/>
                <a:sym typeface="Rochester"/>
              </a:rPr>
              <a:t>Love and the Diaspora:</a:t>
            </a:r>
            <a:r>
              <a:rPr b="1" lang="en" sz="6111">
                <a:latin typeface="Rochester"/>
                <a:ea typeface="Rochester"/>
                <a:cs typeface="Rochester"/>
                <a:sym typeface="Rochester"/>
              </a:rPr>
              <a:t> </a:t>
            </a:r>
            <a:endParaRPr b="1" sz="6111">
              <a:latin typeface="Rochester"/>
              <a:ea typeface="Rochester"/>
              <a:cs typeface="Rochester"/>
              <a:sym typeface="Rochester"/>
            </a:endParaRPr>
          </a:p>
          <a:p>
            <a:pPr indent="0" lvl="0" marL="0" rtl="0" algn="l">
              <a:spcBef>
                <a:spcPts val="0"/>
              </a:spcBef>
              <a:spcAft>
                <a:spcPts val="0"/>
              </a:spcAft>
              <a:buNone/>
            </a:pPr>
            <a:r>
              <a:rPr b="1" lang="en" sz="5511">
                <a:latin typeface="Playfair Display"/>
                <a:ea typeface="Playfair Display"/>
                <a:cs typeface="Playfair Display"/>
                <a:sym typeface="Playfair Display"/>
              </a:rPr>
              <a:t>Narratives of Ecuadorian Migration </a:t>
            </a:r>
            <a:endParaRPr b="1" sz="5511">
              <a:latin typeface="Playfair Display"/>
              <a:ea typeface="Playfair Display"/>
              <a:cs typeface="Playfair Display"/>
              <a:sym typeface="Playfair Display"/>
            </a:endParaRPr>
          </a:p>
          <a:p>
            <a:pPr indent="0" lvl="0" marL="0" rtl="0" algn="l">
              <a:spcBef>
                <a:spcPts val="0"/>
              </a:spcBef>
              <a:spcAft>
                <a:spcPts val="0"/>
              </a:spcAft>
              <a:buNone/>
            </a:pPr>
            <a:r>
              <a:rPr b="1" lang="en" sz="5511">
                <a:latin typeface="Playfair Display"/>
                <a:ea typeface="Playfair Display"/>
                <a:cs typeface="Playfair Display"/>
                <a:sym typeface="Playfair Display"/>
              </a:rPr>
              <a:t>to New York </a:t>
            </a:r>
            <a:endParaRPr b="1" sz="5511">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651" name="Shape 651"/>
        <p:cNvGrpSpPr/>
        <p:nvPr/>
      </p:nvGrpSpPr>
      <p:grpSpPr>
        <a:xfrm>
          <a:off x="0" y="0"/>
          <a:ext cx="0" cy="0"/>
          <a:chOff x="0" y="0"/>
          <a:chExt cx="0" cy="0"/>
        </a:xfrm>
      </p:grpSpPr>
      <p:sp>
        <p:nvSpPr>
          <p:cNvPr id="652" name="Google Shape;652;p65"/>
          <p:cNvSpPr txBox="1"/>
          <p:nvPr/>
        </p:nvSpPr>
        <p:spPr>
          <a:xfrm>
            <a:off x="998250" y="0"/>
            <a:ext cx="71475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chemeClr val="dk1"/>
                </a:solidFill>
                <a:latin typeface="Playfair Display"/>
                <a:ea typeface="Playfair Display"/>
                <a:cs typeface="Playfair Display"/>
                <a:sym typeface="Playfair Display"/>
              </a:rPr>
              <a:t>Children’s Books and Novels</a:t>
            </a:r>
            <a:endParaRPr b="1" sz="3300">
              <a:solidFill>
                <a:schemeClr val="dk1"/>
              </a:solidFill>
              <a:latin typeface="Playfair Display"/>
              <a:ea typeface="Playfair Display"/>
              <a:cs typeface="Playfair Display"/>
              <a:sym typeface="Playfair Display"/>
            </a:endParaRPr>
          </a:p>
        </p:txBody>
      </p:sp>
      <p:sp>
        <p:nvSpPr>
          <p:cNvPr id="653" name="Google Shape;653;p65"/>
          <p:cNvSpPr txBox="1"/>
          <p:nvPr/>
        </p:nvSpPr>
        <p:spPr>
          <a:xfrm>
            <a:off x="190700" y="636600"/>
            <a:ext cx="4104900" cy="4439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chemeClr val="dk1"/>
                </a:solidFill>
                <a:latin typeface="Times New Roman"/>
                <a:ea typeface="Times New Roman"/>
                <a:cs typeface="Times New Roman"/>
                <a:sym typeface="Times New Roman"/>
              </a:rPr>
              <a:t>Roses for Isabella by Diana Cohn</a:t>
            </a:r>
            <a:endParaRPr b="1">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Isabella, a young girl living in Ecuador, loves writing and keeps a journal. In this book, she describes her family's experiences working on different rose farms, leading to a positive  change in their lives when they find employment at a Fair Trade farm that treats workers well and is environmentally friendly.</a:t>
            </a:r>
            <a:endParaRPr sz="1200">
              <a:solidFill>
                <a:srgbClr val="3C4043"/>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p:txBody>
      </p:sp>
      <p:sp>
        <p:nvSpPr>
          <p:cNvPr id="654" name="Google Shape;654;p65"/>
          <p:cNvSpPr txBox="1"/>
          <p:nvPr/>
        </p:nvSpPr>
        <p:spPr>
          <a:xfrm>
            <a:off x="4597475" y="636600"/>
            <a:ext cx="4351500" cy="4443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chemeClr val="dk1"/>
                </a:solidFill>
                <a:latin typeface="Times New Roman"/>
                <a:ea typeface="Times New Roman"/>
                <a:cs typeface="Times New Roman"/>
                <a:sym typeface="Times New Roman"/>
              </a:rPr>
              <a:t>Maryam the New Yorker Meets an Ecuadorian Friend at the Unisphere by Salma Waly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In this book, Maryam goes to Flushing Meadows Corona Park and her typical family outing in the park is soon transformed into a playdate with Maria, an Ecuadorian girl she meets who  recently migrated to the United States. When the two girls and their families start sharing  food and stories, Maryam realizes the beauty of friendship that transcends cultural barriers.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00">
              <a:solidFill>
                <a:schemeClr val="dk1"/>
              </a:solidFill>
              <a:latin typeface="Times New Roman"/>
              <a:ea typeface="Times New Roman"/>
              <a:cs typeface="Times New Roman"/>
              <a:sym typeface="Times New Roman"/>
            </a:endParaRPr>
          </a:p>
        </p:txBody>
      </p:sp>
      <p:pic>
        <p:nvPicPr>
          <p:cNvPr id="655" name="Google Shape;655;p65"/>
          <p:cNvPicPr preferRelativeResize="0"/>
          <p:nvPr/>
        </p:nvPicPr>
        <p:blipFill>
          <a:blip r:embed="rId3">
            <a:alphaModFix/>
          </a:blip>
          <a:stretch>
            <a:fillRect/>
          </a:stretch>
        </p:blipFill>
        <p:spPr>
          <a:xfrm>
            <a:off x="983575" y="2428025"/>
            <a:ext cx="2519126" cy="2548850"/>
          </a:xfrm>
          <a:prstGeom prst="rect">
            <a:avLst/>
          </a:prstGeom>
          <a:noFill/>
          <a:ln cap="flat" cmpd="sng" w="38100">
            <a:solidFill>
              <a:srgbClr val="306115"/>
            </a:solidFill>
            <a:prstDash val="solid"/>
            <a:round/>
            <a:headEnd len="sm" w="sm" type="none"/>
            <a:tailEnd len="sm" w="sm" type="none"/>
          </a:ln>
        </p:spPr>
      </p:pic>
      <p:pic>
        <p:nvPicPr>
          <p:cNvPr id="656" name="Google Shape;656;p65"/>
          <p:cNvPicPr preferRelativeResize="0"/>
          <p:nvPr/>
        </p:nvPicPr>
        <p:blipFill>
          <a:blip r:embed="rId4">
            <a:alphaModFix/>
          </a:blip>
          <a:stretch>
            <a:fillRect/>
          </a:stretch>
        </p:blipFill>
        <p:spPr>
          <a:xfrm>
            <a:off x="5846925" y="2682800"/>
            <a:ext cx="1852599" cy="2294075"/>
          </a:xfrm>
          <a:prstGeom prst="rect">
            <a:avLst/>
          </a:prstGeom>
          <a:noFill/>
          <a:ln cap="flat" cmpd="sng" w="38100">
            <a:solidFill>
              <a:srgbClr val="34623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660" name="Shape 660"/>
        <p:cNvGrpSpPr/>
        <p:nvPr/>
      </p:nvGrpSpPr>
      <p:grpSpPr>
        <a:xfrm>
          <a:off x="0" y="0"/>
          <a:ext cx="0" cy="0"/>
          <a:chOff x="0" y="0"/>
          <a:chExt cx="0" cy="0"/>
        </a:xfrm>
      </p:grpSpPr>
      <p:sp>
        <p:nvSpPr>
          <p:cNvPr id="661" name="Google Shape;661;p66"/>
          <p:cNvSpPr txBox="1"/>
          <p:nvPr/>
        </p:nvSpPr>
        <p:spPr>
          <a:xfrm>
            <a:off x="998250" y="0"/>
            <a:ext cx="71475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chemeClr val="dk1"/>
                </a:solidFill>
                <a:latin typeface="Playfair Display"/>
                <a:ea typeface="Playfair Display"/>
                <a:cs typeface="Playfair Display"/>
                <a:sym typeface="Playfair Display"/>
              </a:rPr>
              <a:t>Children’s Books and Novels</a:t>
            </a:r>
            <a:endParaRPr b="1" sz="3300">
              <a:solidFill>
                <a:schemeClr val="dk1"/>
              </a:solidFill>
              <a:latin typeface="Playfair Display"/>
              <a:ea typeface="Playfair Display"/>
              <a:cs typeface="Playfair Display"/>
              <a:sym typeface="Playfair Display"/>
            </a:endParaRPr>
          </a:p>
        </p:txBody>
      </p:sp>
      <p:sp>
        <p:nvSpPr>
          <p:cNvPr id="662" name="Google Shape;662;p66"/>
          <p:cNvSpPr txBox="1"/>
          <p:nvPr/>
        </p:nvSpPr>
        <p:spPr>
          <a:xfrm>
            <a:off x="4816538" y="627750"/>
            <a:ext cx="4179000" cy="4397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chemeClr val="dk1"/>
                </a:solidFill>
                <a:latin typeface="Times New Roman"/>
                <a:ea typeface="Times New Roman"/>
                <a:cs typeface="Times New Roman"/>
                <a:sym typeface="Times New Roman"/>
              </a:rPr>
              <a:t>Movements and Moments by Sonja Eismann, Maya, and Ingo Schöningh</a:t>
            </a:r>
            <a:endParaRPr b="1">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t/>
            </a:r>
            <a:endParaRPr b="1" sz="6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u="sng">
                <a:solidFill>
                  <a:schemeClr val="hlink"/>
                </a:solidFill>
                <a:latin typeface="Times New Roman"/>
                <a:ea typeface="Times New Roman"/>
                <a:cs typeface="Times New Roman"/>
                <a:sym typeface="Times New Roman"/>
                <a:hlinkClick r:id="rId3"/>
              </a:rPr>
              <a:t>Mama Dulu Chapter</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Mama Dolores Cacuango, an Indigenous leader from the Ecuadorian Andes, dedicated her life to  advocating for equality and Indigenous rights, alongside other influential women like Tránsito Amaguaña. Their efforts resulted in progress for the Indigenous agenda, breaking barriers to  education and land ownership. The text narrates Mama Dulu's journey of struggle, through the words of a young girl named Tamia and other women who carry on her legacy, to secure rights for Ecuadorian Indigenous communities.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p:txBody>
      </p:sp>
      <p:sp>
        <p:nvSpPr>
          <p:cNvPr id="663" name="Google Shape;663;p66"/>
          <p:cNvSpPr txBox="1"/>
          <p:nvPr/>
        </p:nvSpPr>
        <p:spPr>
          <a:xfrm>
            <a:off x="148463" y="636600"/>
            <a:ext cx="4351500" cy="4380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chemeClr val="dk1"/>
                </a:solidFill>
                <a:latin typeface="Times New Roman"/>
                <a:ea typeface="Times New Roman"/>
                <a:cs typeface="Times New Roman"/>
                <a:sym typeface="Times New Roman"/>
              </a:rPr>
              <a:t>Stand as Tall as </a:t>
            </a:r>
            <a:r>
              <a:rPr b="1" lang="en">
                <a:solidFill>
                  <a:schemeClr val="dk1"/>
                </a:solidFill>
                <a:latin typeface="Times New Roman"/>
                <a:ea typeface="Times New Roman"/>
                <a:cs typeface="Times New Roman"/>
                <a:sym typeface="Times New Roman"/>
              </a:rPr>
              <a:t>the Trees by Patricia Gualinga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Patricia Gualinga, an Indigenous rights defender of the Pueblo Kichwa de Sarayaku, describes how she grew up in her village in the Amazon where mystical beings called Amazanga help protect the forest. After hearing that the Ecuadorian government sold part of the Amazon to an oil company that then proceeded to destroy her people’s lands, she returned home to fight alongside the Kichwa community and other Indigenous groups.</a:t>
            </a:r>
            <a:endParaRPr b="1" sz="10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00">
              <a:solidFill>
                <a:schemeClr val="dk1"/>
              </a:solidFill>
              <a:latin typeface="Times New Roman"/>
              <a:ea typeface="Times New Roman"/>
              <a:cs typeface="Times New Roman"/>
              <a:sym typeface="Times New Roman"/>
            </a:endParaRPr>
          </a:p>
        </p:txBody>
      </p:sp>
      <p:pic>
        <p:nvPicPr>
          <p:cNvPr id="664" name="Google Shape;664;p66"/>
          <p:cNvPicPr preferRelativeResize="0"/>
          <p:nvPr/>
        </p:nvPicPr>
        <p:blipFill>
          <a:blip r:embed="rId4">
            <a:alphaModFix/>
          </a:blip>
          <a:stretch>
            <a:fillRect/>
          </a:stretch>
        </p:blipFill>
        <p:spPr>
          <a:xfrm>
            <a:off x="6344226" y="3408713"/>
            <a:ext cx="1221199" cy="1506898"/>
          </a:xfrm>
          <a:prstGeom prst="rect">
            <a:avLst/>
          </a:prstGeom>
          <a:noFill/>
          <a:ln cap="flat" cmpd="sng" w="38100">
            <a:solidFill>
              <a:srgbClr val="346231"/>
            </a:solidFill>
            <a:prstDash val="solid"/>
            <a:round/>
            <a:headEnd len="sm" w="sm" type="none"/>
            <a:tailEnd len="sm" w="sm" type="none"/>
          </a:ln>
        </p:spPr>
      </p:pic>
      <p:pic>
        <p:nvPicPr>
          <p:cNvPr id="665" name="Google Shape;665;p66"/>
          <p:cNvPicPr preferRelativeResize="0"/>
          <p:nvPr/>
        </p:nvPicPr>
        <p:blipFill>
          <a:blip r:embed="rId5">
            <a:alphaModFix/>
          </a:blip>
          <a:stretch>
            <a:fillRect/>
          </a:stretch>
        </p:blipFill>
        <p:spPr>
          <a:xfrm>
            <a:off x="477188" y="2653800"/>
            <a:ext cx="1621626" cy="2284876"/>
          </a:xfrm>
          <a:prstGeom prst="rect">
            <a:avLst/>
          </a:prstGeom>
          <a:noFill/>
          <a:ln cap="flat" cmpd="sng" w="38100">
            <a:solidFill>
              <a:srgbClr val="306115"/>
            </a:solidFill>
            <a:prstDash val="solid"/>
            <a:round/>
            <a:headEnd len="sm" w="sm" type="none"/>
            <a:tailEnd len="sm" w="sm" type="none"/>
          </a:ln>
        </p:spPr>
      </p:pic>
      <p:pic>
        <p:nvPicPr>
          <p:cNvPr id="666" name="Google Shape;666;p66"/>
          <p:cNvPicPr preferRelativeResize="0"/>
          <p:nvPr/>
        </p:nvPicPr>
        <p:blipFill>
          <a:blip r:embed="rId6">
            <a:alphaModFix/>
          </a:blip>
          <a:stretch>
            <a:fillRect/>
          </a:stretch>
        </p:blipFill>
        <p:spPr>
          <a:xfrm>
            <a:off x="2525712" y="2668400"/>
            <a:ext cx="1683875" cy="2270274"/>
          </a:xfrm>
          <a:prstGeom prst="rect">
            <a:avLst/>
          </a:prstGeom>
          <a:noFill/>
          <a:ln cap="flat" cmpd="sng" w="28575">
            <a:solidFill>
              <a:srgbClr val="306115"/>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670" name="Shape 670"/>
        <p:cNvGrpSpPr/>
        <p:nvPr/>
      </p:nvGrpSpPr>
      <p:grpSpPr>
        <a:xfrm>
          <a:off x="0" y="0"/>
          <a:ext cx="0" cy="0"/>
          <a:chOff x="0" y="0"/>
          <a:chExt cx="0" cy="0"/>
        </a:xfrm>
      </p:grpSpPr>
      <p:sp>
        <p:nvSpPr>
          <p:cNvPr id="671" name="Google Shape;671;p67"/>
          <p:cNvSpPr txBox="1"/>
          <p:nvPr/>
        </p:nvSpPr>
        <p:spPr>
          <a:xfrm>
            <a:off x="998250" y="0"/>
            <a:ext cx="71475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chemeClr val="dk1"/>
                </a:solidFill>
                <a:latin typeface="Playfair Display"/>
                <a:ea typeface="Playfair Display"/>
                <a:cs typeface="Playfair Display"/>
                <a:sym typeface="Playfair Display"/>
              </a:rPr>
              <a:t>Children’s Books and Novels</a:t>
            </a:r>
            <a:endParaRPr b="1" sz="3300">
              <a:solidFill>
                <a:schemeClr val="dk1"/>
              </a:solidFill>
              <a:latin typeface="Playfair Display"/>
              <a:ea typeface="Playfair Display"/>
              <a:cs typeface="Playfair Display"/>
              <a:sym typeface="Playfair Display"/>
            </a:endParaRPr>
          </a:p>
        </p:txBody>
      </p:sp>
      <p:sp>
        <p:nvSpPr>
          <p:cNvPr id="672" name="Google Shape;672;p67"/>
          <p:cNvSpPr txBox="1"/>
          <p:nvPr/>
        </p:nvSpPr>
        <p:spPr>
          <a:xfrm>
            <a:off x="4816538" y="627750"/>
            <a:ext cx="4179000" cy="440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chemeClr val="dk1"/>
                </a:solidFill>
                <a:latin typeface="Times New Roman"/>
                <a:ea typeface="Times New Roman"/>
                <a:cs typeface="Times New Roman"/>
                <a:sym typeface="Times New Roman"/>
              </a:rPr>
              <a:t>Nostalgia and Borders by Sonia Guiñansaca</a:t>
            </a:r>
            <a:endParaRPr b="1">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In this chapter book, Sonia writes in poetry of her lived experiences as an undocumented youth  in the United States. This collection of poetry weaves stories of being migrant, searching for home and finding herself.</a:t>
            </a:r>
            <a:endParaRPr sz="12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t/>
            </a:r>
            <a:endParaRPr b="1" sz="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p:txBody>
      </p:sp>
      <p:sp>
        <p:nvSpPr>
          <p:cNvPr id="673" name="Google Shape;673;p67"/>
          <p:cNvSpPr txBox="1"/>
          <p:nvPr/>
        </p:nvSpPr>
        <p:spPr>
          <a:xfrm>
            <a:off x="148475" y="636600"/>
            <a:ext cx="4351500" cy="4418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Times New Roman"/>
                <a:ea typeface="Times New Roman"/>
                <a:cs typeface="Times New Roman"/>
                <a:sym typeface="Times New Roman"/>
              </a:rPr>
              <a:t>Somewhere we are human: Authentic Voices on Migration, Survival, and New Beginnings by Reyna Grande and Sonia Guiñansaca</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0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This anthology of essays, poetry, and art created by undocumented or formerly undocumented migrants aims to shift the immigration debate towards one rooted in humanity and justice. The contributors share nuanced stories of their lives before and after migration, their reasons for leaving their homeland, and the challenges they faced in a new country, emphasizing the desire for a future without borders. The book touches on various themes like race, class, gender, nationality, and politics, showcasing the resilience, hope, and perseverance that can flourish in difficult circumstances.</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00">
              <a:solidFill>
                <a:schemeClr val="dk1"/>
              </a:solidFill>
              <a:latin typeface="Times New Roman"/>
              <a:ea typeface="Times New Roman"/>
              <a:cs typeface="Times New Roman"/>
              <a:sym typeface="Times New Roman"/>
            </a:endParaRPr>
          </a:p>
        </p:txBody>
      </p:sp>
      <p:pic>
        <p:nvPicPr>
          <p:cNvPr id="674" name="Google Shape;674;p67"/>
          <p:cNvPicPr preferRelativeResize="0"/>
          <p:nvPr/>
        </p:nvPicPr>
        <p:blipFill>
          <a:blip r:embed="rId3">
            <a:alphaModFix/>
          </a:blip>
          <a:stretch>
            <a:fillRect/>
          </a:stretch>
        </p:blipFill>
        <p:spPr>
          <a:xfrm>
            <a:off x="1859225" y="3518425"/>
            <a:ext cx="1066975" cy="1458275"/>
          </a:xfrm>
          <a:prstGeom prst="rect">
            <a:avLst/>
          </a:prstGeom>
          <a:noFill/>
          <a:ln cap="flat" cmpd="sng" w="38100">
            <a:solidFill>
              <a:srgbClr val="306115"/>
            </a:solidFill>
            <a:prstDash val="solid"/>
            <a:round/>
            <a:headEnd len="sm" w="sm" type="none"/>
            <a:tailEnd len="sm" w="sm" type="none"/>
          </a:ln>
        </p:spPr>
      </p:pic>
      <p:pic>
        <p:nvPicPr>
          <p:cNvPr id="675" name="Google Shape;675;p67"/>
          <p:cNvPicPr preferRelativeResize="0"/>
          <p:nvPr/>
        </p:nvPicPr>
        <p:blipFill rotWithShape="1">
          <a:blip r:embed="rId4">
            <a:alphaModFix/>
          </a:blip>
          <a:srcRect b="10790" l="14464" r="21926" t="16787"/>
          <a:stretch/>
        </p:blipFill>
        <p:spPr>
          <a:xfrm>
            <a:off x="6056013" y="2405850"/>
            <a:ext cx="1700075" cy="2570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679" name="Shape 679"/>
        <p:cNvGrpSpPr/>
        <p:nvPr/>
      </p:nvGrpSpPr>
      <p:grpSpPr>
        <a:xfrm>
          <a:off x="0" y="0"/>
          <a:ext cx="0" cy="0"/>
          <a:chOff x="0" y="0"/>
          <a:chExt cx="0" cy="0"/>
        </a:xfrm>
      </p:grpSpPr>
      <p:sp>
        <p:nvSpPr>
          <p:cNvPr id="680" name="Google Shape;680;p68"/>
          <p:cNvSpPr txBox="1"/>
          <p:nvPr/>
        </p:nvSpPr>
        <p:spPr>
          <a:xfrm>
            <a:off x="998250" y="0"/>
            <a:ext cx="71475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chemeClr val="dk1"/>
                </a:solidFill>
                <a:latin typeface="Playfair Display"/>
                <a:ea typeface="Playfair Display"/>
                <a:cs typeface="Playfair Display"/>
                <a:sym typeface="Playfair Display"/>
              </a:rPr>
              <a:t>Zines</a:t>
            </a:r>
            <a:endParaRPr b="1" sz="3300">
              <a:solidFill>
                <a:schemeClr val="dk1"/>
              </a:solidFill>
              <a:latin typeface="Playfair Display"/>
              <a:ea typeface="Playfair Display"/>
              <a:cs typeface="Playfair Display"/>
              <a:sym typeface="Playfair Display"/>
            </a:endParaRPr>
          </a:p>
        </p:txBody>
      </p:sp>
      <p:sp>
        <p:nvSpPr>
          <p:cNvPr id="681" name="Google Shape;681;p68"/>
          <p:cNvSpPr txBox="1"/>
          <p:nvPr/>
        </p:nvSpPr>
        <p:spPr>
          <a:xfrm>
            <a:off x="4816538" y="627750"/>
            <a:ext cx="4179000" cy="4420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chemeClr val="dk1"/>
                </a:solidFill>
                <a:latin typeface="Times New Roman"/>
                <a:ea typeface="Times New Roman"/>
                <a:cs typeface="Times New Roman"/>
                <a:sym typeface="Times New Roman"/>
              </a:rPr>
              <a:t>Andean Sky by Carlos Villarreal Kwasek</a:t>
            </a:r>
            <a:endParaRPr b="1">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t/>
            </a:r>
            <a:endParaRPr b="1" sz="5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u="sng">
                <a:solidFill>
                  <a:schemeClr val="hlink"/>
                </a:solidFill>
                <a:latin typeface="Times New Roman"/>
                <a:ea typeface="Times New Roman"/>
                <a:cs typeface="Times New Roman"/>
                <a:sym typeface="Times New Roman"/>
                <a:hlinkClick r:id="rId3"/>
              </a:rPr>
              <a:t>Interactive webcomic link</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a:t>
            </a:r>
            <a:r>
              <a:rPr lang="en" sz="1200">
                <a:solidFill>
                  <a:schemeClr val="dk1"/>
                </a:solidFill>
                <a:latin typeface="Times New Roman"/>
                <a:ea typeface="Times New Roman"/>
                <a:cs typeface="Times New Roman"/>
                <a:sym typeface="Times New Roman"/>
              </a:rPr>
              <a:t>"Andean Sky" is an interactive webcomic that follows the journey of an immigrant who decides  to return to his home country, Ecuador, with the purpose of reconnecting with his own culture. The author envisions a positive future for humanity, where Ecuador undergoes transformative changes, representing a dynamic and thriving culture. As the protagonist forms a bond with his mother and strives to aid her in repairing her spaceship for the race, he acknowledges that cultural change and blending are inevitable. The webcomic presents a narrative in which the protagonist explores the landscapes, traditions, and customs of Ecuador, allowing readers to engage with the story through interactive elements.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p:txBody>
      </p:sp>
      <p:sp>
        <p:nvSpPr>
          <p:cNvPr id="682" name="Google Shape;682;p68"/>
          <p:cNvSpPr txBox="1"/>
          <p:nvPr/>
        </p:nvSpPr>
        <p:spPr>
          <a:xfrm>
            <a:off x="148475" y="636600"/>
            <a:ext cx="4351500" cy="437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Times New Roman"/>
                <a:ea typeface="Times New Roman"/>
                <a:cs typeface="Times New Roman"/>
                <a:sym typeface="Times New Roman"/>
              </a:rPr>
              <a:t>Choclo y Chicha by Rima y </a:t>
            </a:r>
            <a:r>
              <a:rPr b="1" lang="en">
                <a:solidFill>
                  <a:schemeClr val="dk1"/>
                </a:solidFill>
                <a:latin typeface="Times New Roman"/>
                <a:ea typeface="Times New Roman"/>
                <a:cs typeface="Times New Roman"/>
                <a:sym typeface="Times New Roman"/>
              </a:rPr>
              <a:t>Raíz</a:t>
            </a:r>
            <a:r>
              <a:rPr b="1" lang="en">
                <a:solidFill>
                  <a:schemeClr val="dk1"/>
                </a:solidFill>
                <a:latin typeface="Times New Roman"/>
                <a:ea typeface="Times New Roman"/>
                <a:cs typeface="Times New Roman"/>
                <a:sym typeface="Times New Roman"/>
              </a:rPr>
              <a:t> Collective</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0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This zine shares the contributions of the Andean/Andinx diaspora through poetry, art, and storytelling. Such themes include reflections on identity and belonging, migration journeys, honoring our ancestors, reclaiming of indigenous language and nostalgia. The purpose of the texts within this zine is to document and share intergenerational oral histories in order to  create solidarity and maintain our sense of identity and connection to one another.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20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00">
              <a:solidFill>
                <a:schemeClr val="dk1"/>
              </a:solidFill>
              <a:latin typeface="Times New Roman"/>
              <a:ea typeface="Times New Roman"/>
              <a:cs typeface="Times New Roman"/>
              <a:sym typeface="Times New Roman"/>
            </a:endParaRPr>
          </a:p>
        </p:txBody>
      </p:sp>
      <p:pic>
        <p:nvPicPr>
          <p:cNvPr id="683" name="Google Shape;683;p68"/>
          <p:cNvPicPr preferRelativeResize="0"/>
          <p:nvPr/>
        </p:nvPicPr>
        <p:blipFill rotWithShape="1">
          <a:blip r:embed="rId4">
            <a:alphaModFix/>
          </a:blip>
          <a:srcRect b="6150" l="0" r="0" t="3661"/>
          <a:stretch/>
        </p:blipFill>
        <p:spPr>
          <a:xfrm>
            <a:off x="1487038" y="2784075"/>
            <a:ext cx="1674376" cy="2107823"/>
          </a:xfrm>
          <a:prstGeom prst="rect">
            <a:avLst/>
          </a:prstGeom>
          <a:noFill/>
          <a:ln>
            <a:noFill/>
          </a:ln>
        </p:spPr>
      </p:pic>
      <p:pic>
        <p:nvPicPr>
          <p:cNvPr id="684" name="Google Shape;684;p68"/>
          <p:cNvPicPr preferRelativeResize="0"/>
          <p:nvPr/>
        </p:nvPicPr>
        <p:blipFill>
          <a:blip r:embed="rId5">
            <a:alphaModFix/>
          </a:blip>
          <a:stretch>
            <a:fillRect/>
          </a:stretch>
        </p:blipFill>
        <p:spPr>
          <a:xfrm>
            <a:off x="6372975" y="3470475"/>
            <a:ext cx="1173179" cy="14214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688" name="Shape 688"/>
        <p:cNvGrpSpPr/>
        <p:nvPr/>
      </p:nvGrpSpPr>
      <p:grpSpPr>
        <a:xfrm>
          <a:off x="0" y="0"/>
          <a:ext cx="0" cy="0"/>
          <a:chOff x="0" y="0"/>
          <a:chExt cx="0" cy="0"/>
        </a:xfrm>
      </p:grpSpPr>
      <p:pic>
        <p:nvPicPr>
          <p:cNvPr id="689" name="Google Shape;689;p69">
            <a:hlinkClick/>
          </p:cNvPr>
          <p:cNvPicPr preferRelativeResize="0"/>
          <p:nvPr/>
        </p:nvPicPr>
        <p:blipFill>
          <a:blip r:embed="rId3">
            <a:alphaModFix/>
          </a:blip>
          <a:stretch>
            <a:fillRect/>
          </a:stretch>
        </p:blipFill>
        <p:spPr>
          <a:xfrm>
            <a:off x="8153750" y="4088325"/>
            <a:ext cx="825948" cy="825948"/>
          </a:xfrm>
          <a:prstGeom prst="rect">
            <a:avLst/>
          </a:prstGeom>
          <a:noFill/>
          <a:ln>
            <a:noFill/>
          </a:ln>
        </p:spPr>
      </p:pic>
      <p:pic>
        <p:nvPicPr>
          <p:cNvPr descr="A través de este video de la página de facebook (Yo Soy Migrante) vemos que con la música no existen distancias. Te invitamos a compartir este video si te sientes orgulloso de ser ecuatoriano." id="690" name="Google Shape;690;p69" title="A Mi Lindo Ecuador">
            <a:hlinkClick r:id="rId4"/>
          </p:cNvPr>
          <p:cNvPicPr preferRelativeResize="0"/>
          <p:nvPr/>
        </p:nvPicPr>
        <p:blipFill>
          <a:blip r:embed="rId5">
            <a:alphaModFix/>
          </a:blip>
          <a:stretch>
            <a:fillRect/>
          </a:stretch>
        </p:blipFill>
        <p:spPr>
          <a:xfrm>
            <a:off x="209450" y="2571751"/>
            <a:ext cx="4275075" cy="2473750"/>
          </a:xfrm>
          <a:prstGeom prst="rect">
            <a:avLst/>
          </a:prstGeom>
          <a:noFill/>
          <a:ln cap="flat" cmpd="sng" w="28575">
            <a:solidFill>
              <a:srgbClr val="306115"/>
            </a:solidFill>
            <a:prstDash val="solid"/>
            <a:round/>
            <a:headEnd len="sm" w="sm" type="none"/>
            <a:tailEnd len="sm" w="sm" type="none"/>
          </a:ln>
        </p:spPr>
      </p:pic>
      <p:pic>
        <p:nvPicPr>
          <p:cNvPr id="691" name="Google Shape;691;p69"/>
          <p:cNvPicPr preferRelativeResize="0"/>
          <p:nvPr/>
        </p:nvPicPr>
        <p:blipFill>
          <a:blip r:embed="rId6">
            <a:alphaModFix/>
          </a:blip>
          <a:stretch>
            <a:fillRect/>
          </a:stretch>
        </p:blipFill>
        <p:spPr>
          <a:xfrm>
            <a:off x="4704625" y="2571750"/>
            <a:ext cx="4275076" cy="2473750"/>
          </a:xfrm>
          <a:prstGeom prst="rect">
            <a:avLst/>
          </a:prstGeom>
          <a:noFill/>
          <a:ln cap="flat" cmpd="sng" w="28575">
            <a:solidFill>
              <a:srgbClr val="306115"/>
            </a:solidFill>
            <a:prstDash val="solid"/>
            <a:round/>
            <a:headEnd len="sm" w="sm" type="none"/>
            <a:tailEnd len="sm" w="sm" type="none"/>
          </a:ln>
        </p:spPr>
      </p:pic>
      <p:sp>
        <p:nvSpPr>
          <p:cNvPr id="692" name="Google Shape;692;p69"/>
          <p:cNvSpPr txBox="1"/>
          <p:nvPr/>
        </p:nvSpPr>
        <p:spPr>
          <a:xfrm>
            <a:off x="3072000" y="0"/>
            <a:ext cx="30000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chemeClr val="dk1"/>
                </a:solidFill>
                <a:latin typeface="Playfair Display"/>
                <a:ea typeface="Playfair Display"/>
                <a:cs typeface="Playfair Display"/>
                <a:sym typeface="Playfair Display"/>
              </a:rPr>
              <a:t>Songs</a:t>
            </a:r>
            <a:endParaRPr b="1" sz="3300">
              <a:solidFill>
                <a:schemeClr val="dk1"/>
              </a:solidFill>
              <a:latin typeface="Playfair Display"/>
              <a:ea typeface="Playfair Display"/>
              <a:cs typeface="Playfair Display"/>
              <a:sym typeface="Playfair Display"/>
            </a:endParaRPr>
          </a:p>
        </p:txBody>
      </p:sp>
      <p:sp>
        <p:nvSpPr>
          <p:cNvPr id="693" name="Google Shape;693;p69"/>
          <p:cNvSpPr txBox="1"/>
          <p:nvPr/>
        </p:nvSpPr>
        <p:spPr>
          <a:xfrm>
            <a:off x="480300" y="786325"/>
            <a:ext cx="8183400" cy="1639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u="sng">
                <a:solidFill>
                  <a:schemeClr val="hlink"/>
                </a:solidFill>
                <a:latin typeface="Times New Roman"/>
                <a:ea typeface="Times New Roman"/>
                <a:cs typeface="Times New Roman"/>
                <a:sym typeface="Times New Roman"/>
                <a:hlinkClick r:id="rId7"/>
              </a:rPr>
              <a:t>A Mi Lindo Ecuador</a:t>
            </a:r>
            <a:endParaRPr b="1">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lang="en">
                <a:solidFill>
                  <a:schemeClr val="dk1"/>
                </a:solidFill>
                <a:latin typeface="Times New Roman"/>
                <a:ea typeface="Times New Roman"/>
                <a:cs typeface="Times New Roman"/>
                <a:sym typeface="Times New Roman"/>
              </a:rPr>
              <a:t>In this video, the message conveyed is that music has the power to bridge distances and bring people together regardless of their geographical locations. The video showcases a musical collaboration that involves Ecuadorian musicians emphasizing the shared cultural heritage and sense of pride among Ecuadorians. The video is an invitation for viewers who identify as Ecuadorian to spread this positive message, foster a sense of community and celebrate their heritage through the universal language of music.</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697" name="Shape 697"/>
        <p:cNvGrpSpPr/>
        <p:nvPr/>
      </p:nvGrpSpPr>
      <p:grpSpPr>
        <a:xfrm>
          <a:off x="0" y="0"/>
          <a:ext cx="0" cy="0"/>
          <a:chOff x="0" y="0"/>
          <a:chExt cx="0" cy="0"/>
        </a:xfrm>
      </p:grpSpPr>
      <p:sp>
        <p:nvSpPr>
          <p:cNvPr id="698" name="Google Shape;698;p70"/>
          <p:cNvSpPr txBox="1"/>
          <p:nvPr/>
        </p:nvSpPr>
        <p:spPr>
          <a:xfrm>
            <a:off x="2825350" y="0"/>
            <a:ext cx="36594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chemeClr val="dk1"/>
                </a:solidFill>
                <a:latin typeface="Playfair Display"/>
                <a:ea typeface="Playfair Display"/>
                <a:cs typeface="Playfair Display"/>
                <a:sym typeface="Playfair Display"/>
              </a:rPr>
              <a:t>Primary Sources</a:t>
            </a:r>
            <a:endParaRPr b="1" sz="3300">
              <a:solidFill>
                <a:schemeClr val="dk1"/>
              </a:solidFill>
              <a:latin typeface="Playfair Display"/>
              <a:ea typeface="Playfair Display"/>
              <a:cs typeface="Playfair Display"/>
              <a:sym typeface="Playfair Display"/>
            </a:endParaRPr>
          </a:p>
        </p:txBody>
      </p:sp>
      <p:sp>
        <p:nvSpPr>
          <p:cNvPr id="699" name="Google Shape;699;p70"/>
          <p:cNvSpPr txBox="1"/>
          <p:nvPr/>
        </p:nvSpPr>
        <p:spPr>
          <a:xfrm>
            <a:off x="474700" y="821475"/>
            <a:ext cx="8360700" cy="1161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u="sng">
                <a:solidFill>
                  <a:schemeClr val="hlink"/>
                </a:solidFill>
                <a:latin typeface="Times New Roman"/>
                <a:ea typeface="Times New Roman"/>
                <a:cs typeface="Times New Roman"/>
                <a:sym typeface="Times New Roman"/>
                <a:hlinkClick r:id="rId3"/>
              </a:rPr>
              <a:t>Waterbury Evening Democrat</a:t>
            </a:r>
            <a:endParaRPr b="1" sz="15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
                <a:solidFill>
                  <a:schemeClr val="dk1"/>
                </a:solidFill>
                <a:latin typeface="Times New Roman"/>
                <a:ea typeface="Times New Roman"/>
                <a:cs typeface="Times New Roman"/>
                <a:sym typeface="Times New Roman"/>
              </a:rPr>
              <a:t>This newspaper article provides a brief look at the Panama hat as a fashion trend spreading throughout Western countries and credits Ecuadorian Indigenous weavers as the originators of this product. The process of making the hat involves many specific parts and special attention to the climate, materials, and region in which it was made. </a:t>
            </a:r>
            <a:endParaRPr>
              <a:solidFill>
                <a:schemeClr val="dk1"/>
              </a:solidFill>
              <a:latin typeface="Times New Roman"/>
              <a:ea typeface="Times New Roman"/>
              <a:cs typeface="Times New Roman"/>
              <a:sym typeface="Times New Roman"/>
            </a:endParaRPr>
          </a:p>
        </p:txBody>
      </p:sp>
      <p:pic>
        <p:nvPicPr>
          <p:cNvPr id="700" name="Google Shape;700;p70"/>
          <p:cNvPicPr preferRelativeResize="0"/>
          <p:nvPr/>
        </p:nvPicPr>
        <p:blipFill>
          <a:blip r:embed="rId4">
            <a:alphaModFix/>
          </a:blip>
          <a:stretch>
            <a:fillRect/>
          </a:stretch>
        </p:blipFill>
        <p:spPr>
          <a:xfrm>
            <a:off x="756050" y="2223225"/>
            <a:ext cx="2841850" cy="2155875"/>
          </a:xfrm>
          <a:prstGeom prst="rect">
            <a:avLst/>
          </a:prstGeom>
          <a:noFill/>
          <a:ln>
            <a:noFill/>
          </a:ln>
        </p:spPr>
      </p:pic>
      <p:pic>
        <p:nvPicPr>
          <p:cNvPr id="701" name="Google Shape;701;p70"/>
          <p:cNvPicPr preferRelativeResize="0"/>
          <p:nvPr/>
        </p:nvPicPr>
        <p:blipFill>
          <a:blip r:embed="rId5">
            <a:alphaModFix/>
          </a:blip>
          <a:stretch>
            <a:fillRect/>
          </a:stretch>
        </p:blipFill>
        <p:spPr>
          <a:xfrm>
            <a:off x="3750300" y="2135175"/>
            <a:ext cx="2105025" cy="2638425"/>
          </a:xfrm>
          <a:prstGeom prst="rect">
            <a:avLst/>
          </a:prstGeom>
          <a:noFill/>
          <a:ln>
            <a:noFill/>
          </a:ln>
        </p:spPr>
      </p:pic>
      <p:pic>
        <p:nvPicPr>
          <p:cNvPr id="702" name="Google Shape;702;p70"/>
          <p:cNvPicPr preferRelativeResize="0"/>
          <p:nvPr/>
        </p:nvPicPr>
        <p:blipFill>
          <a:blip r:embed="rId6">
            <a:alphaModFix/>
          </a:blip>
          <a:stretch>
            <a:fillRect/>
          </a:stretch>
        </p:blipFill>
        <p:spPr>
          <a:xfrm>
            <a:off x="6007725" y="2135175"/>
            <a:ext cx="2114550" cy="2781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706" name="Shape 706"/>
        <p:cNvGrpSpPr/>
        <p:nvPr/>
      </p:nvGrpSpPr>
      <p:grpSpPr>
        <a:xfrm>
          <a:off x="0" y="0"/>
          <a:ext cx="0" cy="0"/>
          <a:chOff x="0" y="0"/>
          <a:chExt cx="0" cy="0"/>
        </a:xfrm>
      </p:grpSpPr>
      <p:sp>
        <p:nvSpPr>
          <p:cNvPr id="707" name="Google Shape;707;p71"/>
          <p:cNvSpPr txBox="1"/>
          <p:nvPr/>
        </p:nvSpPr>
        <p:spPr>
          <a:xfrm>
            <a:off x="2825350" y="0"/>
            <a:ext cx="36594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chemeClr val="dk1"/>
                </a:solidFill>
                <a:latin typeface="Playfair Display"/>
                <a:ea typeface="Playfair Display"/>
                <a:cs typeface="Playfair Display"/>
                <a:sym typeface="Playfair Display"/>
              </a:rPr>
              <a:t>Articles</a:t>
            </a:r>
            <a:r>
              <a:rPr b="1" lang="en" sz="3300">
                <a:solidFill>
                  <a:schemeClr val="dk1"/>
                </a:solidFill>
                <a:latin typeface="Playfair Display"/>
                <a:ea typeface="Playfair Display"/>
                <a:cs typeface="Playfair Display"/>
                <a:sym typeface="Playfair Display"/>
              </a:rPr>
              <a:t> and News</a:t>
            </a:r>
            <a:endParaRPr b="1" sz="3300">
              <a:solidFill>
                <a:schemeClr val="dk1"/>
              </a:solidFill>
              <a:latin typeface="Playfair Display"/>
              <a:ea typeface="Playfair Display"/>
              <a:cs typeface="Playfair Display"/>
              <a:sym typeface="Playfair Display"/>
            </a:endParaRPr>
          </a:p>
        </p:txBody>
      </p:sp>
      <p:sp>
        <p:nvSpPr>
          <p:cNvPr id="708" name="Google Shape;708;p71"/>
          <p:cNvSpPr txBox="1"/>
          <p:nvPr/>
        </p:nvSpPr>
        <p:spPr>
          <a:xfrm>
            <a:off x="202425" y="821475"/>
            <a:ext cx="4187700" cy="4192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b="1" lang="en" sz="1200" u="sng">
                <a:solidFill>
                  <a:schemeClr val="hlink"/>
                </a:solidFill>
                <a:latin typeface="Times New Roman"/>
                <a:ea typeface="Times New Roman"/>
                <a:cs typeface="Times New Roman"/>
                <a:sym typeface="Times New Roman"/>
                <a:hlinkClick r:id="rId3"/>
              </a:rPr>
              <a:t>Tras las huellas de las familias m</a:t>
            </a:r>
            <a:r>
              <a:rPr b="1" lang="en" sz="1200" u="sng">
                <a:solidFill>
                  <a:schemeClr val="hlink"/>
                </a:solidFill>
                <a:latin typeface="Times New Roman"/>
                <a:ea typeface="Times New Roman"/>
                <a:cs typeface="Times New Roman"/>
                <a:sym typeface="Times New Roman"/>
                <a:hlinkClick r:id="rId4"/>
              </a:rPr>
              <a:t>igrantes</a:t>
            </a:r>
            <a:r>
              <a:rPr b="1" lang="en" sz="1200" u="sng">
                <a:solidFill>
                  <a:schemeClr val="hlink"/>
                </a:solidFill>
                <a:latin typeface="Times New Roman"/>
                <a:ea typeface="Times New Roman"/>
                <a:cs typeface="Times New Roman"/>
                <a:sym typeface="Times New Roman"/>
                <a:hlinkClick r:id="rId5"/>
              </a:rPr>
              <a:t> del </a:t>
            </a:r>
            <a:r>
              <a:rPr b="1" lang="en" sz="1200" u="sng">
                <a:solidFill>
                  <a:schemeClr val="hlink"/>
                </a:solidFill>
                <a:latin typeface="Times New Roman"/>
                <a:ea typeface="Times New Roman"/>
                <a:cs typeface="Times New Roman"/>
                <a:sym typeface="Times New Roman"/>
                <a:hlinkClick r:id="rId6"/>
              </a:rPr>
              <a:t>cantón</a:t>
            </a:r>
            <a:r>
              <a:rPr b="1" lang="en" sz="1200" u="sng">
                <a:solidFill>
                  <a:schemeClr val="hlink"/>
                </a:solidFill>
                <a:latin typeface="Times New Roman"/>
                <a:ea typeface="Times New Roman"/>
                <a:cs typeface="Times New Roman"/>
                <a:sym typeface="Times New Roman"/>
                <a:hlinkClick r:id="rId7"/>
              </a:rPr>
              <a:t> Cañar</a:t>
            </a:r>
            <a:r>
              <a:rPr b="1" lang="en" sz="1200">
                <a:solidFill>
                  <a:schemeClr val="dk1"/>
                </a:solidFill>
                <a:latin typeface="Times New Roman"/>
                <a:ea typeface="Times New Roman"/>
                <a:cs typeface="Times New Roman"/>
                <a:sym typeface="Times New Roman"/>
              </a:rPr>
              <a:t> </a:t>
            </a:r>
            <a:endParaRPr b="1" sz="12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 sz="1200">
                <a:solidFill>
                  <a:schemeClr val="dk1"/>
                </a:solidFill>
                <a:latin typeface="Times New Roman"/>
                <a:ea typeface="Times New Roman"/>
                <a:cs typeface="Times New Roman"/>
                <a:sym typeface="Times New Roman"/>
              </a:rPr>
              <a:t>Alexandra Escobar García</a:t>
            </a:r>
            <a:endParaRPr b="1" sz="12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This article shows us that family and kinship in the Cañar canton transforms and adapts and by doing  so, challenges traditional conceptions as well as social challenges that many Ecuadorians must navigate. Although there seem to be cultural nuances and historical inequalities that distinguish the indigenous and non-indigenous population, at first glance this exploration did not find marked differences in the way in which the households of both groups rearrange the upbringing of migrant children and ensure the reproduction of their families. </a:t>
            </a:r>
            <a:endParaRPr sz="12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
        <p:nvSpPr>
          <p:cNvPr id="709" name="Google Shape;709;p71"/>
          <p:cNvSpPr txBox="1"/>
          <p:nvPr/>
        </p:nvSpPr>
        <p:spPr>
          <a:xfrm>
            <a:off x="4742550" y="821475"/>
            <a:ext cx="4187700" cy="4192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b="1" lang="en" sz="1200" u="sng">
                <a:solidFill>
                  <a:schemeClr val="hlink"/>
                </a:solidFill>
                <a:latin typeface="Times New Roman"/>
                <a:ea typeface="Times New Roman"/>
                <a:cs typeface="Times New Roman"/>
                <a:sym typeface="Times New Roman"/>
                <a:hlinkClick r:id="rId8"/>
              </a:rPr>
              <a:t>The route from Ecuador to the United States</a:t>
            </a:r>
            <a:endParaRPr b="1"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The article highlights two migration waves from Ecuador to the United States, one starting in the 1960s due to the decline in Panama Hat sales, and the second one in the mid-1990s driven by political instability and economic hardships. Several Ecuadorian folks describe their experiences having mourned disappearances of family members and the impact of remittances sent to Ecuador.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pic>
        <p:nvPicPr>
          <p:cNvPr id="710" name="Google Shape;710;p71"/>
          <p:cNvPicPr preferRelativeResize="0"/>
          <p:nvPr/>
        </p:nvPicPr>
        <p:blipFill>
          <a:blip r:embed="rId9">
            <a:alphaModFix/>
          </a:blip>
          <a:stretch>
            <a:fillRect/>
          </a:stretch>
        </p:blipFill>
        <p:spPr>
          <a:xfrm>
            <a:off x="4924951" y="3315075"/>
            <a:ext cx="3822899" cy="871000"/>
          </a:xfrm>
          <a:prstGeom prst="rect">
            <a:avLst/>
          </a:prstGeom>
          <a:noFill/>
          <a:ln>
            <a:noFill/>
          </a:ln>
        </p:spPr>
      </p:pic>
      <p:pic>
        <p:nvPicPr>
          <p:cNvPr id="711" name="Google Shape;711;p71"/>
          <p:cNvPicPr preferRelativeResize="0"/>
          <p:nvPr/>
        </p:nvPicPr>
        <p:blipFill>
          <a:blip r:embed="rId10">
            <a:alphaModFix/>
          </a:blip>
          <a:stretch>
            <a:fillRect/>
          </a:stretch>
        </p:blipFill>
        <p:spPr>
          <a:xfrm>
            <a:off x="393175" y="3724650"/>
            <a:ext cx="1607575" cy="766550"/>
          </a:xfrm>
          <a:prstGeom prst="rect">
            <a:avLst/>
          </a:prstGeom>
          <a:noFill/>
          <a:ln>
            <a:noFill/>
          </a:ln>
        </p:spPr>
      </p:pic>
      <p:pic>
        <p:nvPicPr>
          <p:cNvPr id="712" name="Google Shape;712;p71"/>
          <p:cNvPicPr preferRelativeResize="0"/>
          <p:nvPr/>
        </p:nvPicPr>
        <p:blipFill>
          <a:blip r:embed="rId11">
            <a:alphaModFix/>
          </a:blip>
          <a:stretch>
            <a:fillRect/>
          </a:stretch>
        </p:blipFill>
        <p:spPr>
          <a:xfrm>
            <a:off x="2114225" y="3787127"/>
            <a:ext cx="2171650" cy="641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57"/>
          <p:cNvSpPr txBox="1"/>
          <p:nvPr/>
        </p:nvSpPr>
        <p:spPr>
          <a:xfrm>
            <a:off x="1581750" y="0"/>
            <a:ext cx="59805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800">
                <a:latin typeface="Playfair Display"/>
                <a:ea typeface="Playfair Display"/>
                <a:cs typeface="Playfair Display"/>
                <a:sym typeface="Playfair Display"/>
              </a:rPr>
              <a:t>Text Set Overview</a:t>
            </a:r>
            <a:endParaRPr b="1" sz="3800">
              <a:latin typeface="Playfair Display"/>
              <a:ea typeface="Playfair Display"/>
              <a:cs typeface="Playfair Display"/>
              <a:sym typeface="Playfair Display"/>
            </a:endParaRPr>
          </a:p>
        </p:txBody>
      </p:sp>
      <p:sp>
        <p:nvSpPr>
          <p:cNvPr id="579" name="Google Shape;579;p57"/>
          <p:cNvSpPr txBox="1"/>
          <p:nvPr/>
        </p:nvSpPr>
        <p:spPr>
          <a:xfrm>
            <a:off x="671075" y="829575"/>
            <a:ext cx="7974900" cy="2859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latin typeface="Times New Roman"/>
                <a:ea typeface="Times New Roman"/>
                <a:cs typeface="Times New Roman"/>
                <a:sym typeface="Times New Roman"/>
              </a:rPr>
              <a:t>This text set focuses on the untold stories of Ecuadorian migrants to New York spread over the past 60 years. They share a story of resilience and resistance to the struggle of acculturation in a new land. Told through first person narratives, documentaries, children books and novels, photographs and songs, these stories are meant to shed light on the lived experiences of these migrants and uplift all those who connect to these stories.  </a:t>
            </a:r>
            <a:endParaRPr sz="22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58"/>
          <p:cNvSpPr txBox="1"/>
          <p:nvPr/>
        </p:nvSpPr>
        <p:spPr>
          <a:xfrm>
            <a:off x="1581750" y="0"/>
            <a:ext cx="59805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800">
                <a:latin typeface="Playfair Display"/>
                <a:ea typeface="Playfair Display"/>
                <a:cs typeface="Playfair Display"/>
                <a:sym typeface="Playfair Display"/>
              </a:rPr>
              <a:t>Guiding Questions</a:t>
            </a:r>
            <a:endParaRPr b="1" sz="3800">
              <a:latin typeface="Playfair Display"/>
              <a:ea typeface="Playfair Display"/>
              <a:cs typeface="Playfair Display"/>
              <a:sym typeface="Playfair Display"/>
            </a:endParaRPr>
          </a:p>
        </p:txBody>
      </p:sp>
      <p:sp>
        <p:nvSpPr>
          <p:cNvPr id="585" name="Google Shape;585;p58"/>
          <p:cNvSpPr txBox="1"/>
          <p:nvPr/>
        </p:nvSpPr>
        <p:spPr>
          <a:xfrm>
            <a:off x="584550" y="769500"/>
            <a:ext cx="7974900" cy="4186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What are the different experiences of Ecuadorian people that have migrated to Queens, NY?</a:t>
            </a:r>
            <a:endParaRPr sz="2000">
              <a:latin typeface="Times New Roman"/>
              <a:ea typeface="Times New Roman"/>
              <a:cs typeface="Times New Roman"/>
              <a:sym typeface="Times New Roman"/>
            </a:endParaRPr>
          </a:p>
          <a:p>
            <a:pPr indent="0" lvl="0" marL="457200" rtl="0" algn="l">
              <a:spcBef>
                <a:spcPts val="0"/>
              </a:spcBef>
              <a:spcAft>
                <a:spcPts val="0"/>
              </a:spcAft>
              <a:buNone/>
            </a:pPr>
            <a:r>
              <a:t/>
            </a:r>
            <a:endParaRPr sz="1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How has love in the form of community care been central to the stories of migration within the Ecuadorian community to NY? </a:t>
            </a:r>
            <a:endParaRPr sz="2000">
              <a:latin typeface="Times New Roman"/>
              <a:ea typeface="Times New Roman"/>
              <a:cs typeface="Times New Roman"/>
              <a:sym typeface="Times New Roman"/>
            </a:endParaRPr>
          </a:p>
          <a:p>
            <a:pPr indent="0" lvl="0" marL="457200" rtl="0" algn="l">
              <a:spcBef>
                <a:spcPts val="0"/>
              </a:spcBef>
              <a:spcAft>
                <a:spcPts val="0"/>
              </a:spcAft>
              <a:buNone/>
            </a:pPr>
            <a:r>
              <a:t/>
            </a:r>
            <a:endParaRPr sz="1000">
              <a:latin typeface="Times New Roman"/>
              <a:ea typeface="Times New Roman"/>
              <a:cs typeface="Times New Roman"/>
              <a:sym typeface="Times New Roman"/>
            </a:endParaRPr>
          </a:p>
          <a:p>
            <a:pPr indent="-355600" lvl="0" marL="457200" marR="0" rtl="0" algn="l">
              <a:lnSpc>
                <a:spcPct val="100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To what extent is migration creating new meanings and functions around the concepts of "family" and "home"? How do we reconcile this?</a:t>
            </a:r>
            <a:endParaRPr sz="2000">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sz="1000">
              <a:latin typeface="Times New Roman"/>
              <a:ea typeface="Times New Roman"/>
              <a:cs typeface="Times New Roman"/>
              <a:sym typeface="Times New Roman"/>
            </a:endParaRPr>
          </a:p>
          <a:p>
            <a:pPr indent="-355600" lvl="0" marL="457200" rtl="0" algn="l">
              <a:lnSpc>
                <a:spcPct val="100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What counter stories/narratives do we share about our communities in an effort to preserve our families history and collective memory,  that goes beyond that of colonization and its disastrous effects? </a:t>
            </a:r>
            <a:endParaRPr sz="20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1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How do we honor our fluid and ever changing identities within the process of migration?</a:t>
            </a:r>
            <a:endParaRPr sz="30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589" name="Shape 589"/>
        <p:cNvGrpSpPr/>
        <p:nvPr/>
      </p:nvGrpSpPr>
      <p:grpSpPr>
        <a:xfrm>
          <a:off x="0" y="0"/>
          <a:ext cx="0" cy="0"/>
          <a:chOff x="0" y="0"/>
          <a:chExt cx="0" cy="0"/>
        </a:xfrm>
      </p:grpSpPr>
      <p:pic>
        <p:nvPicPr>
          <p:cNvPr id="590" name="Google Shape;590;p59">
            <a:hlinkClick/>
          </p:cNvPr>
          <p:cNvPicPr preferRelativeResize="0"/>
          <p:nvPr/>
        </p:nvPicPr>
        <p:blipFill>
          <a:blip r:embed="rId3">
            <a:alphaModFix/>
          </a:blip>
          <a:stretch>
            <a:fillRect/>
          </a:stretch>
        </p:blipFill>
        <p:spPr>
          <a:xfrm>
            <a:off x="7612975" y="1309075"/>
            <a:ext cx="825948" cy="825948"/>
          </a:xfrm>
          <a:prstGeom prst="rect">
            <a:avLst/>
          </a:prstGeom>
          <a:noFill/>
          <a:ln>
            <a:noFill/>
          </a:ln>
        </p:spPr>
      </p:pic>
      <p:pic>
        <p:nvPicPr>
          <p:cNvPr id="591" name="Google Shape;591;p59"/>
          <p:cNvPicPr preferRelativeResize="0"/>
          <p:nvPr/>
        </p:nvPicPr>
        <p:blipFill rotWithShape="1">
          <a:blip r:embed="rId4">
            <a:alphaModFix/>
          </a:blip>
          <a:srcRect b="62857" l="0" r="0" t="0"/>
          <a:stretch/>
        </p:blipFill>
        <p:spPr>
          <a:xfrm>
            <a:off x="2466150" y="3448600"/>
            <a:ext cx="6586450" cy="1145075"/>
          </a:xfrm>
          <a:prstGeom prst="rect">
            <a:avLst/>
          </a:prstGeom>
          <a:noFill/>
          <a:ln cap="flat" cmpd="sng" w="38100">
            <a:solidFill>
              <a:srgbClr val="306115"/>
            </a:solidFill>
            <a:prstDash val="solid"/>
            <a:round/>
            <a:headEnd len="sm" w="sm" type="none"/>
            <a:tailEnd len="sm" w="sm" type="none"/>
          </a:ln>
        </p:spPr>
      </p:pic>
      <p:pic>
        <p:nvPicPr>
          <p:cNvPr id="592" name="Google Shape;592;p59"/>
          <p:cNvPicPr preferRelativeResize="0"/>
          <p:nvPr/>
        </p:nvPicPr>
        <p:blipFill rotWithShape="1">
          <a:blip r:embed="rId5">
            <a:alphaModFix/>
          </a:blip>
          <a:srcRect b="57931" l="0" r="0" t="0"/>
          <a:stretch/>
        </p:blipFill>
        <p:spPr>
          <a:xfrm>
            <a:off x="2466150" y="806100"/>
            <a:ext cx="6586450" cy="2383476"/>
          </a:xfrm>
          <a:prstGeom prst="rect">
            <a:avLst/>
          </a:prstGeom>
          <a:noFill/>
          <a:ln cap="flat" cmpd="sng" w="38100">
            <a:solidFill>
              <a:srgbClr val="306115"/>
            </a:solidFill>
            <a:prstDash val="solid"/>
            <a:round/>
            <a:headEnd len="sm" w="sm" type="none"/>
            <a:tailEnd len="sm" w="sm" type="none"/>
          </a:ln>
        </p:spPr>
      </p:pic>
      <p:pic>
        <p:nvPicPr>
          <p:cNvPr descr="a href=&quot;#site-title-pseudo-link&quot;&gt;ECUADORIANS EN NUEVA YORK:KEEPING LA  CULTURA VIVA&lt;/a&gt;" id="593" name="Google Shape;593;p59"/>
          <p:cNvPicPr preferRelativeResize="0"/>
          <p:nvPr/>
        </p:nvPicPr>
        <p:blipFill>
          <a:blip r:embed="rId6">
            <a:alphaModFix/>
          </a:blip>
          <a:stretch>
            <a:fillRect/>
          </a:stretch>
        </p:blipFill>
        <p:spPr>
          <a:xfrm>
            <a:off x="0" y="0"/>
            <a:ext cx="2340375" cy="5143501"/>
          </a:xfrm>
          <a:prstGeom prst="rect">
            <a:avLst/>
          </a:prstGeom>
          <a:noFill/>
          <a:ln cap="flat" cmpd="sng" w="38100">
            <a:solidFill>
              <a:srgbClr val="306115"/>
            </a:solidFill>
            <a:prstDash val="solid"/>
            <a:round/>
            <a:headEnd len="sm" w="sm" type="none"/>
            <a:tailEnd len="sm" w="sm" type="none"/>
          </a:ln>
        </p:spPr>
      </p:pic>
      <p:pic>
        <p:nvPicPr>
          <p:cNvPr id="594" name="Google Shape;594;p59"/>
          <p:cNvPicPr preferRelativeResize="0"/>
          <p:nvPr/>
        </p:nvPicPr>
        <p:blipFill>
          <a:blip r:embed="rId7">
            <a:alphaModFix/>
          </a:blip>
          <a:stretch>
            <a:fillRect/>
          </a:stretch>
        </p:blipFill>
        <p:spPr>
          <a:xfrm rot="-1125663">
            <a:off x="2102230" y="4638565"/>
            <a:ext cx="1183263" cy="591620"/>
          </a:xfrm>
          <a:prstGeom prst="rect">
            <a:avLst/>
          </a:prstGeom>
          <a:noFill/>
          <a:ln>
            <a:noFill/>
          </a:ln>
        </p:spPr>
      </p:pic>
      <p:pic>
        <p:nvPicPr>
          <p:cNvPr id="595" name="Google Shape;595;p59"/>
          <p:cNvPicPr preferRelativeResize="0"/>
          <p:nvPr/>
        </p:nvPicPr>
        <p:blipFill rotWithShape="1">
          <a:blip r:embed="rId8">
            <a:alphaModFix/>
          </a:blip>
          <a:srcRect b="15168" l="7717" r="6246" t="10768"/>
          <a:stretch/>
        </p:blipFill>
        <p:spPr>
          <a:xfrm>
            <a:off x="7612975" y="256000"/>
            <a:ext cx="1630217" cy="1053075"/>
          </a:xfrm>
          <a:prstGeom prst="rect">
            <a:avLst/>
          </a:prstGeom>
          <a:noFill/>
          <a:ln>
            <a:noFill/>
          </a:ln>
        </p:spPr>
      </p:pic>
      <p:sp>
        <p:nvSpPr>
          <p:cNvPr id="596" name="Google Shape;596;p59"/>
          <p:cNvSpPr txBox="1"/>
          <p:nvPr/>
        </p:nvSpPr>
        <p:spPr>
          <a:xfrm>
            <a:off x="2466150" y="36600"/>
            <a:ext cx="5229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dk1"/>
                </a:solidFill>
                <a:latin typeface="Playfair Display"/>
                <a:ea typeface="Playfair Display"/>
                <a:cs typeface="Playfair Display"/>
                <a:sym typeface="Playfair Display"/>
              </a:rPr>
              <a:t>Reasons for Migration</a:t>
            </a:r>
            <a:endParaRPr b="1" sz="3600">
              <a:solidFill>
                <a:schemeClr val="dk1"/>
              </a:solidFill>
              <a:latin typeface="Playfair Display"/>
              <a:ea typeface="Playfair Display"/>
              <a:cs typeface="Playfair Display"/>
              <a:sym typeface="Playfair Display"/>
            </a:endParaRPr>
          </a:p>
        </p:txBody>
      </p:sp>
      <p:sp>
        <p:nvSpPr>
          <p:cNvPr id="597" name="Google Shape;597;p59"/>
          <p:cNvSpPr/>
          <p:nvPr/>
        </p:nvSpPr>
        <p:spPr>
          <a:xfrm>
            <a:off x="8300225" y="4354075"/>
            <a:ext cx="677100" cy="2397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601" name="Shape 601"/>
        <p:cNvGrpSpPr/>
        <p:nvPr/>
      </p:nvGrpSpPr>
      <p:grpSpPr>
        <a:xfrm>
          <a:off x="0" y="0"/>
          <a:ext cx="0" cy="0"/>
          <a:chOff x="0" y="0"/>
          <a:chExt cx="0" cy="0"/>
        </a:xfrm>
      </p:grpSpPr>
      <p:pic>
        <p:nvPicPr>
          <p:cNvPr id="602" name="Google Shape;602;p60">
            <a:hlinkClick/>
          </p:cNvPr>
          <p:cNvPicPr preferRelativeResize="0"/>
          <p:nvPr/>
        </p:nvPicPr>
        <p:blipFill>
          <a:blip r:embed="rId3">
            <a:alphaModFix/>
          </a:blip>
          <a:stretch>
            <a:fillRect/>
          </a:stretch>
        </p:blipFill>
        <p:spPr>
          <a:xfrm>
            <a:off x="8153750" y="4088325"/>
            <a:ext cx="825948" cy="825948"/>
          </a:xfrm>
          <a:prstGeom prst="rect">
            <a:avLst/>
          </a:prstGeom>
          <a:noFill/>
          <a:ln>
            <a:noFill/>
          </a:ln>
        </p:spPr>
      </p:pic>
      <p:pic>
        <p:nvPicPr>
          <p:cNvPr id="603" name="Google Shape;603;p60"/>
          <p:cNvPicPr preferRelativeResize="0"/>
          <p:nvPr/>
        </p:nvPicPr>
        <p:blipFill rotWithShape="1">
          <a:blip r:embed="rId4">
            <a:alphaModFix/>
          </a:blip>
          <a:srcRect b="0" l="0" r="0" t="43133"/>
          <a:stretch/>
        </p:blipFill>
        <p:spPr>
          <a:xfrm>
            <a:off x="291625" y="719100"/>
            <a:ext cx="6223249" cy="3851026"/>
          </a:xfrm>
          <a:prstGeom prst="rect">
            <a:avLst/>
          </a:prstGeom>
          <a:noFill/>
          <a:ln cap="flat" cmpd="sng" w="38100">
            <a:solidFill>
              <a:srgbClr val="2F4A20"/>
            </a:solidFill>
            <a:prstDash val="solid"/>
            <a:round/>
            <a:headEnd len="sm" w="sm" type="none"/>
            <a:tailEnd len="sm" w="sm" type="none"/>
          </a:ln>
        </p:spPr>
      </p:pic>
      <p:pic>
        <p:nvPicPr>
          <p:cNvPr id="604" name="Google Shape;604;p60"/>
          <p:cNvPicPr preferRelativeResize="0"/>
          <p:nvPr/>
        </p:nvPicPr>
        <p:blipFill rotWithShape="1">
          <a:blip r:embed="rId5">
            <a:alphaModFix/>
          </a:blip>
          <a:srcRect b="19689" l="0" r="40047" t="26880"/>
          <a:stretch/>
        </p:blipFill>
        <p:spPr>
          <a:xfrm rot="518235">
            <a:off x="720573" y="2611775"/>
            <a:ext cx="3616104" cy="1131700"/>
          </a:xfrm>
          <a:prstGeom prst="rect">
            <a:avLst/>
          </a:prstGeom>
          <a:noFill/>
          <a:ln>
            <a:noFill/>
          </a:ln>
        </p:spPr>
      </p:pic>
      <p:pic>
        <p:nvPicPr>
          <p:cNvPr id="605" name="Google Shape;605;p60"/>
          <p:cNvPicPr preferRelativeResize="0"/>
          <p:nvPr/>
        </p:nvPicPr>
        <p:blipFill rotWithShape="1">
          <a:blip r:embed="rId5">
            <a:alphaModFix/>
          </a:blip>
          <a:srcRect b="23284" l="20023" r="60768" t="23284"/>
          <a:stretch/>
        </p:blipFill>
        <p:spPr>
          <a:xfrm rot="-468738">
            <a:off x="4214862" y="2891125"/>
            <a:ext cx="1164524" cy="1214625"/>
          </a:xfrm>
          <a:prstGeom prst="rect">
            <a:avLst/>
          </a:prstGeom>
          <a:noFill/>
          <a:ln>
            <a:noFill/>
          </a:ln>
        </p:spPr>
      </p:pic>
      <p:pic>
        <p:nvPicPr>
          <p:cNvPr id="606" name="Google Shape;606;p60"/>
          <p:cNvPicPr preferRelativeResize="0"/>
          <p:nvPr/>
        </p:nvPicPr>
        <p:blipFill rotWithShape="1">
          <a:blip r:embed="rId5">
            <a:alphaModFix/>
          </a:blip>
          <a:srcRect b="19689" l="56193" r="21457" t="26880"/>
          <a:stretch/>
        </p:blipFill>
        <p:spPr>
          <a:xfrm>
            <a:off x="5474562" y="2891125"/>
            <a:ext cx="1354874" cy="1214625"/>
          </a:xfrm>
          <a:prstGeom prst="rect">
            <a:avLst/>
          </a:prstGeom>
          <a:noFill/>
          <a:ln>
            <a:noFill/>
          </a:ln>
        </p:spPr>
      </p:pic>
      <p:pic>
        <p:nvPicPr>
          <p:cNvPr id="607" name="Google Shape;607;p60"/>
          <p:cNvPicPr preferRelativeResize="0"/>
          <p:nvPr/>
        </p:nvPicPr>
        <p:blipFill>
          <a:blip r:embed="rId6">
            <a:alphaModFix/>
          </a:blip>
          <a:stretch>
            <a:fillRect/>
          </a:stretch>
        </p:blipFill>
        <p:spPr>
          <a:xfrm>
            <a:off x="6847463" y="1783327"/>
            <a:ext cx="2132225" cy="2085260"/>
          </a:xfrm>
          <a:prstGeom prst="rect">
            <a:avLst/>
          </a:prstGeom>
          <a:noFill/>
          <a:ln cap="flat" cmpd="sng" w="38100">
            <a:solidFill>
              <a:srgbClr val="2F4A20"/>
            </a:solidFill>
            <a:prstDash val="solid"/>
            <a:round/>
            <a:headEnd len="sm" w="sm" type="none"/>
            <a:tailEnd len="sm" w="sm" type="none"/>
          </a:ln>
        </p:spPr>
      </p:pic>
      <p:sp>
        <p:nvSpPr>
          <p:cNvPr id="608" name="Google Shape;608;p60"/>
          <p:cNvSpPr txBox="1"/>
          <p:nvPr/>
        </p:nvSpPr>
        <p:spPr>
          <a:xfrm>
            <a:off x="7003688" y="1189663"/>
            <a:ext cx="18198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dk1"/>
                </a:solidFill>
              </a:rPr>
              <a:t>EEUU - NYC</a:t>
            </a:r>
            <a:endParaRPr b="1" sz="2000">
              <a:solidFill>
                <a:schemeClr val="dk1"/>
              </a:solidFill>
            </a:endParaRPr>
          </a:p>
        </p:txBody>
      </p:sp>
      <p:pic>
        <p:nvPicPr>
          <p:cNvPr id="609" name="Google Shape;609;p60"/>
          <p:cNvPicPr preferRelativeResize="0"/>
          <p:nvPr/>
        </p:nvPicPr>
        <p:blipFill>
          <a:blip r:embed="rId7">
            <a:alphaModFix/>
          </a:blip>
          <a:stretch>
            <a:fillRect/>
          </a:stretch>
        </p:blipFill>
        <p:spPr>
          <a:xfrm>
            <a:off x="60897" y="4161183"/>
            <a:ext cx="825950" cy="915700"/>
          </a:xfrm>
          <a:prstGeom prst="rect">
            <a:avLst/>
          </a:prstGeom>
          <a:noFill/>
          <a:ln>
            <a:noFill/>
          </a:ln>
        </p:spPr>
      </p:pic>
      <p:pic>
        <p:nvPicPr>
          <p:cNvPr id="610" name="Google Shape;610;p60"/>
          <p:cNvPicPr preferRelativeResize="0"/>
          <p:nvPr/>
        </p:nvPicPr>
        <p:blipFill rotWithShape="1">
          <a:blip r:embed="rId8">
            <a:alphaModFix/>
          </a:blip>
          <a:srcRect b="18371" l="0" r="0" t="17008"/>
          <a:stretch/>
        </p:blipFill>
        <p:spPr>
          <a:xfrm>
            <a:off x="7418472" y="549775"/>
            <a:ext cx="990251" cy="639905"/>
          </a:xfrm>
          <a:prstGeom prst="rect">
            <a:avLst/>
          </a:prstGeom>
          <a:noFill/>
          <a:ln>
            <a:noFill/>
          </a:ln>
        </p:spPr>
      </p:pic>
      <p:sp>
        <p:nvSpPr>
          <p:cNvPr id="611" name="Google Shape;611;p60"/>
          <p:cNvSpPr txBox="1"/>
          <p:nvPr/>
        </p:nvSpPr>
        <p:spPr>
          <a:xfrm>
            <a:off x="1148250" y="-65625"/>
            <a:ext cx="68475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chemeClr val="dk1"/>
                </a:solidFill>
                <a:latin typeface="Playfair Display"/>
                <a:ea typeface="Playfair Display"/>
                <a:cs typeface="Playfair Display"/>
                <a:sym typeface="Playfair Display"/>
              </a:rPr>
              <a:t>Reasons for Migration</a:t>
            </a:r>
            <a:endParaRPr b="1" sz="3500">
              <a:solidFill>
                <a:schemeClr val="dk1"/>
              </a:solidFill>
              <a:latin typeface="Playfair Display"/>
              <a:ea typeface="Playfair Display"/>
              <a:cs typeface="Playfair Display"/>
              <a:sym typeface="Playfair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615" name="Shape 615"/>
        <p:cNvGrpSpPr/>
        <p:nvPr/>
      </p:nvGrpSpPr>
      <p:grpSpPr>
        <a:xfrm>
          <a:off x="0" y="0"/>
          <a:ext cx="0" cy="0"/>
          <a:chOff x="0" y="0"/>
          <a:chExt cx="0" cy="0"/>
        </a:xfrm>
      </p:grpSpPr>
      <p:sp>
        <p:nvSpPr>
          <p:cNvPr id="616" name="Google Shape;616;p61"/>
          <p:cNvSpPr txBox="1"/>
          <p:nvPr/>
        </p:nvSpPr>
        <p:spPr>
          <a:xfrm>
            <a:off x="1999500" y="-29800"/>
            <a:ext cx="5145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chemeClr val="dk1"/>
                </a:solidFill>
                <a:latin typeface="Playfair Display"/>
                <a:ea typeface="Playfair Display"/>
                <a:cs typeface="Playfair Display"/>
                <a:sym typeface="Playfair Display"/>
              </a:rPr>
              <a:t>Documentaries</a:t>
            </a:r>
            <a:endParaRPr b="1" sz="3200">
              <a:solidFill>
                <a:schemeClr val="dk1"/>
              </a:solidFill>
              <a:latin typeface="Playfair Display"/>
              <a:ea typeface="Playfair Display"/>
              <a:cs typeface="Playfair Display"/>
              <a:sym typeface="Playfair Display"/>
            </a:endParaRPr>
          </a:p>
        </p:txBody>
      </p:sp>
      <p:sp>
        <p:nvSpPr>
          <p:cNvPr id="617" name="Google Shape;617;p61"/>
          <p:cNvSpPr txBox="1"/>
          <p:nvPr/>
        </p:nvSpPr>
        <p:spPr>
          <a:xfrm>
            <a:off x="84075" y="3132325"/>
            <a:ext cx="4326000" cy="1908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imes New Roman"/>
                <a:ea typeface="Times New Roman"/>
                <a:cs typeface="Times New Roman"/>
                <a:sym typeface="Times New Roman"/>
              </a:rPr>
              <a:t>The documentary "History of the Pioneers" captures the first waves of the Ecuadorian immigrant experience in New York City from the 1960s to 1980s. It features stories of early immigrants, their childhood memories, family relations, struggles, and journeys to the U.S, which left a significant mark on the city's history. Part one of the documentary features seven individuals whose narratives shed light on the historical immigration process. </a:t>
            </a:r>
            <a:endParaRPr>
              <a:solidFill>
                <a:schemeClr val="dk1"/>
              </a:solidFill>
              <a:latin typeface="Times New Roman"/>
              <a:ea typeface="Times New Roman"/>
              <a:cs typeface="Times New Roman"/>
              <a:sym typeface="Times New Roman"/>
            </a:endParaRPr>
          </a:p>
        </p:txBody>
      </p:sp>
      <p:pic>
        <p:nvPicPr>
          <p:cNvPr descr="Entrevistamos a ecuatorianos que emigraron a Nueva York desde los años 60 hasta los 80. En esta primera parte las historias de 7 personas  nos ayuda a comprender el proceso histórico que dejó una marca importante en esta ciudad. &#10;Esta serie de videos es presentado por el Centro Cultural Ecuatoriano Americano (Ecuadorian American Cultural Center) - www.ecuadorcenter.org" id="618" name="Google Shape;618;p61" title="Historias de los Pioneros: Migración Ecuatoriana a Nueva York (Parte I)">
            <a:hlinkClick r:id="rId3"/>
          </p:cNvPr>
          <p:cNvPicPr preferRelativeResize="0"/>
          <p:nvPr/>
        </p:nvPicPr>
        <p:blipFill>
          <a:blip r:embed="rId4">
            <a:alphaModFix/>
          </a:blip>
          <a:stretch>
            <a:fillRect/>
          </a:stretch>
        </p:blipFill>
        <p:spPr>
          <a:xfrm>
            <a:off x="530650" y="632000"/>
            <a:ext cx="3243910" cy="2339700"/>
          </a:xfrm>
          <a:prstGeom prst="rect">
            <a:avLst/>
          </a:prstGeom>
          <a:noFill/>
          <a:ln>
            <a:noFill/>
          </a:ln>
        </p:spPr>
      </p:pic>
      <p:sp>
        <p:nvSpPr>
          <p:cNvPr id="619" name="Google Shape;619;p61"/>
          <p:cNvSpPr txBox="1"/>
          <p:nvPr/>
        </p:nvSpPr>
        <p:spPr>
          <a:xfrm>
            <a:off x="4555000" y="2701225"/>
            <a:ext cx="4436700" cy="2339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chemeClr val="dk1"/>
                </a:solidFill>
                <a:latin typeface="Times New Roman"/>
                <a:ea typeface="Times New Roman"/>
                <a:cs typeface="Times New Roman"/>
                <a:sym typeface="Times New Roman"/>
              </a:rPr>
              <a:t>This documentary tells the story of the Afro-Ecuadorian band, Chota Madre, and its founder, Jose Juan Paredes, from the Chota Valley in Ecuador. Paredes passionately shares his musical upbringing and the profound happiness he finds in spreading the Bomba music of his community to a global audience, a responsibility he shoulders as one of the few Afro-Ecuadorians doing so. He firmly advocates for musicians to freely express their cultural identities at all times, fostering a diverse musical landscape that reflects the true essence of their heritage.</a:t>
            </a:r>
            <a:endParaRPr>
              <a:solidFill>
                <a:schemeClr val="dk1"/>
              </a:solidFill>
              <a:latin typeface="Times New Roman"/>
              <a:ea typeface="Times New Roman"/>
              <a:cs typeface="Times New Roman"/>
              <a:sym typeface="Times New Roman"/>
            </a:endParaRPr>
          </a:p>
        </p:txBody>
      </p:sp>
      <p:pic>
        <p:nvPicPr>
          <p:cNvPr descr="This is the story of Afro Ecuadorian Band Chota Madre and his Founder Jose Juan Paredes from the Chota Valley Ecuador.&#10;&#10;Share, Comment and Subscribe:&#10;BECOME A BENEFACTOR: goo.gl/jQtNng&#10;FACEBOOK: http://www.facebook.com/phdanielsanchez/&#10;INSTAGRAM: http://www.instagram.com/phdanielsanchez/&#10;http://www.phdanielsanchez.com&#10;&#10;Music by Jose Juan Paredes and Chota Madre&#10;En Colaboración con: Betty Bastidas de www.maracuyaproductions.com" id="620" name="Google Shape;620;p61" title="(Documentary) Jose Juan Paredes (CHOTA MADRE Band) Bomba Music from Ecuador | NYC Art Scene">
            <a:hlinkClick r:id="rId5"/>
          </p:cNvPr>
          <p:cNvPicPr preferRelativeResize="0"/>
          <p:nvPr/>
        </p:nvPicPr>
        <p:blipFill>
          <a:blip r:embed="rId6">
            <a:alphaModFix/>
          </a:blip>
          <a:stretch>
            <a:fillRect/>
          </a:stretch>
        </p:blipFill>
        <p:spPr>
          <a:xfrm>
            <a:off x="5076825" y="632000"/>
            <a:ext cx="3393055" cy="1908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624" name="Shape 624"/>
        <p:cNvGrpSpPr/>
        <p:nvPr/>
      </p:nvGrpSpPr>
      <p:grpSpPr>
        <a:xfrm>
          <a:off x="0" y="0"/>
          <a:ext cx="0" cy="0"/>
          <a:chOff x="0" y="0"/>
          <a:chExt cx="0" cy="0"/>
        </a:xfrm>
      </p:grpSpPr>
      <p:sp>
        <p:nvSpPr>
          <p:cNvPr id="625" name="Google Shape;625;p62"/>
          <p:cNvSpPr txBox="1"/>
          <p:nvPr/>
        </p:nvSpPr>
        <p:spPr>
          <a:xfrm>
            <a:off x="998250" y="0"/>
            <a:ext cx="7147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chemeClr val="dk1"/>
                </a:solidFill>
                <a:latin typeface="Playfair Display"/>
                <a:ea typeface="Playfair Display"/>
                <a:cs typeface="Playfair Display"/>
                <a:sym typeface="Playfair Display"/>
              </a:rPr>
              <a:t>Personal Narratives &amp; Interviews</a:t>
            </a:r>
            <a:endParaRPr b="1" sz="3200">
              <a:solidFill>
                <a:schemeClr val="dk1"/>
              </a:solidFill>
              <a:latin typeface="Playfair Display"/>
              <a:ea typeface="Playfair Display"/>
              <a:cs typeface="Playfair Display"/>
              <a:sym typeface="Playfair Display"/>
            </a:endParaRPr>
          </a:p>
        </p:txBody>
      </p:sp>
      <p:sp>
        <p:nvSpPr>
          <p:cNvPr id="626" name="Google Shape;626;p62"/>
          <p:cNvSpPr txBox="1"/>
          <p:nvPr/>
        </p:nvSpPr>
        <p:spPr>
          <a:xfrm>
            <a:off x="368525" y="2794750"/>
            <a:ext cx="3696000" cy="2134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Times New Roman"/>
                <a:ea typeface="Times New Roman"/>
                <a:cs typeface="Times New Roman"/>
                <a:sym typeface="Times New Roman"/>
              </a:rPr>
              <a:t>Ninotska Love, an LGBTQ and Immigrants Rights and transgender activist, migrated from Guayaquil 12 years ago and became the first transgender woman to be accepted into a historically cis women's college. She is driven by her love for her community and actively   collaborates with them to assist transgender folk in Ecuador with their migration processes. </a:t>
            </a:r>
            <a:endParaRPr>
              <a:solidFill>
                <a:schemeClr val="dk1"/>
              </a:solidFill>
              <a:latin typeface="Times New Roman"/>
              <a:ea typeface="Times New Roman"/>
              <a:cs typeface="Times New Roman"/>
              <a:sym typeface="Times New Roman"/>
            </a:endParaRPr>
          </a:p>
        </p:txBody>
      </p:sp>
      <p:sp>
        <p:nvSpPr>
          <p:cNvPr id="627" name="Google Shape;627;p62"/>
          <p:cNvSpPr txBox="1"/>
          <p:nvPr/>
        </p:nvSpPr>
        <p:spPr>
          <a:xfrm>
            <a:off x="4900050" y="2852400"/>
            <a:ext cx="3890100" cy="1887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Times New Roman"/>
                <a:ea typeface="Times New Roman"/>
                <a:cs typeface="Times New Roman"/>
                <a:sym typeface="Times New Roman"/>
              </a:rPr>
              <a:t>Edison Javier Morocho, a migrant entrepreneur from Cañar and event organizer, has turned his passion for music and DJing into a business and motivates others to do the same. He advises other Ecuadorian migrants to always advocate for themselves by seeking support and never forgetting where one comes from. </a:t>
            </a:r>
            <a:endParaRPr>
              <a:solidFill>
                <a:schemeClr val="dk1"/>
              </a:solidFill>
              <a:latin typeface="Times New Roman"/>
              <a:ea typeface="Times New Roman"/>
              <a:cs typeface="Times New Roman"/>
              <a:sym typeface="Times New Roman"/>
            </a:endParaRPr>
          </a:p>
        </p:txBody>
      </p:sp>
      <p:pic>
        <p:nvPicPr>
          <p:cNvPr descr="PROFILES No.4&#10;In this episode we will be presenting NINOTSKA LOVE, a transgender activist who migrated from Guayaquil 12 years ago. She became the first transgender woman to be accepted into a historically cis women's college.&#10;&#10;PERFILES No.4&#10;En este episodio estaremos presentando a NINOTSKA LOVE, una activista transgénero que migró de Guayaqul hace 12 años. Se convirtió en la primera mujer transgénero en ser aceptada en una universidad históricamente para mujeres cis." id="628" name="Google Shape;628;p62" title="Profiles: Ecuadorian-Americans in NYC (Ninotska Love)">
            <a:hlinkClick r:id="rId3"/>
          </p:cNvPr>
          <p:cNvPicPr preferRelativeResize="0"/>
          <p:nvPr/>
        </p:nvPicPr>
        <p:blipFill>
          <a:blip r:embed="rId4">
            <a:alphaModFix/>
          </a:blip>
          <a:stretch>
            <a:fillRect/>
          </a:stretch>
        </p:blipFill>
        <p:spPr>
          <a:xfrm>
            <a:off x="692525" y="832475"/>
            <a:ext cx="3048000" cy="1714500"/>
          </a:xfrm>
          <a:prstGeom prst="rect">
            <a:avLst/>
          </a:prstGeom>
          <a:noFill/>
          <a:ln>
            <a:noFill/>
          </a:ln>
        </p:spPr>
      </p:pic>
      <p:pic>
        <p:nvPicPr>
          <p:cNvPr descr="PROFILES No.5&#10;In this episode, we present EDISON JAVIER MOROCHO, a migrant entrepreneur and event organizer. He has turned his passion into a business and motivates others to do the same. &#10;&#10;PERFILES No.5&#10;En este episodio estaremos presentando a EDISON JAVIER MOROCHO, un migrante emprendedor y organizador de eventos que ha convertido su pasión en una empresa y motiva a otros a hacer lo mismo." id="629" name="Google Shape;629;p62" title="Profiles:  Episode. 5 (Edison Javier Morocho)">
            <a:hlinkClick r:id="rId5"/>
          </p:cNvPr>
          <p:cNvPicPr preferRelativeResize="0"/>
          <p:nvPr/>
        </p:nvPicPr>
        <p:blipFill>
          <a:blip r:embed="rId6">
            <a:alphaModFix/>
          </a:blip>
          <a:stretch>
            <a:fillRect/>
          </a:stretch>
        </p:blipFill>
        <p:spPr>
          <a:xfrm>
            <a:off x="5321100" y="832475"/>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1000"/>
                                        <p:tgtEl>
                                          <p:spTgt spid="6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633" name="Shape 633"/>
        <p:cNvGrpSpPr/>
        <p:nvPr/>
      </p:nvGrpSpPr>
      <p:grpSpPr>
        <a:xfrm>
          <a:off x="0" y="0"/>
          <a:ext cx="0" cy="0"/>
          <a:chOff x="0" y="0"/>
          <a:chExt cx="0" cy="0"/>
        </a:xfrm>
      </p:grpSpPr>
      <p:sp>
        <p:nvSpPr>
          <p:cNvPr id="634" name="Google Shape;634;p63"/>
          <p:cNvSpPr txBox="1"/>
          <p:nvPr/>
        </p:nvSpPr>
        <p:spPr>
          <a:xfrm>
            <a:off x="998250" y="0"/>
            <a:ext cx="7147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chemeClr val="dk1"/>
                </a:solidFill>
                <a:latin typeface="Playfair Display"/>
                <a:ea typeface="Playfair Display"/>
                <a:cs typeface="Playfair Display"/>
                <a:sym typeface="Playfair Display"/>
              </a:rPr>
              <a:t>Personal Narratives &amp; Interviews</a:t>
            </a:r>
            <a:endParaRPr b="1" sz="3200">
              <a:solidFill>
                <a:schemeClr val="dk1"/>
              </a:solidFill>
              <a:latin typeface="Playfair Display"/>
              <a:ea typeface="Playfair Display"/>
              <a:cs typeface="Playfair Display"/>
              <a:sym typeface="Playfair Display"/>
            </a:endParaRPr>
          </a:p>
        </p:txBody>
      </p:sp>
      <p:sp>
        <p:nvSpPr>
          <p:cNvPr id="635" name="Google Shape;635;p63"/>
          <p:cNvSpPr txBox="1"/>
          <p:nvPr/>
        </p:nvSpPr>
        <p:spPr>
          <a:xfrm>
            <a:off x="530525" y="3010850"/>
            <a:ext cx="3696000" cy="1639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Times New Roman"/>
                <a:ea typeface="Times New Roman"/>
                <a:cs typeface="Times New Roman"/>
                <a:sym typeface="Times New Roman"/>
              </a:rPr>
              <a:t>Mirian Masaquiza Jerez is a Salasaca indigenous woman, diplomat and United Nations officer.  She focuses on advancing the rights of indigenous peoples and believes that someone remains Kichwa, even if they are born in a different country, just like her daughter .</a:t>
            </a:r>
            <a:endParaRPr>
              <a:solidFill>
                <a:schemeClr val="dk1"/>
              </a:solidFill>
              <a:latin typeface="Times New Roman"/>
              <a:ea typeface="Times New Roman"/>
              <a:cs typeface="Times New Roman"/>
              <a:sym typeface="Times New Roman"/>
            </a:endParaRPr>
          </a:p>
        </p:txBody>
      </p:sp>
      <p:sp>
        <p:nvSpPr>
          <p:cNvPr id="636" name="Google Shape;636;p63"/>
          <p:cNvSpPr txBox="1"/>
          <p:nvPr/>
        </p:nvSpPr>
        <p:spPr>
          <a:xfrm>
            <a:off x="4959900" y="3258650"/>
            <a:ext cx="3890100" cy="1143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Times New Roman"/>
                <a:ea typeface="Times New Roman"/>
                <a:cs typeface="Times New Roman"/>
                <a:sym typeface="Times New Roman"/>
              </a:rPr>
              <a:t>Alfonso Zhicay is an Ecuadorian chef who founded the restaurant “Casa del Chef” in Queens, New York. He seeks to leave his mark and expand multiculturally through his fusion dishes. </a:t>
            </a:r>
            <a:endParaRPr>
              <a:solidFill>
                <a:schemeClr val="dk1"/>
              </a:solidFill>
              <a:latin typeface="Times New Roman"/>
              <a:ea typeface="Times New Roman"/>
              <a:cs typeface="Times New Roman"/>
              <a:sym typeface="Times New Roman"/>
            </a:endParaRPr>
          </a:p>
        </p:txBody>
      </p:sp>
      <p:pic>
        <p:nvPicPr>
          <p:cNvPr descr="PROFILES No.10&#10;&#10;In this episode, we present MIRIAN MASAQUIZA JEREZ. She is a Salasaca indigenous woman, diplomat and United Nations officer. She focuses on advancing the rights of indigenous peoples and nationalities.&#10;&#10;PERFILES No.10&#10;En este episodio presentamos a MIRIAN MASAQUIZA JEREZ. Ella es una mujer indígena salasaca, diplomática y funcionaria de las Naciones Unidas. Se enfoca en el avance de los derechos de los pueblos y nacionalidades indígenas.&#10;&#10;About PROFILES: a series of short interviews that seeks to explore, document, and share the lives of Ecuadorians and Ecuadorian-Americans in New York City.&#10;&#10;Production by: Ecuadorian American Cultural Center&#10;Interview by: Gabriela Barzallo&#10;Video by: Cobena Films&#10;Translation by: Paul Arpi" id="637" name="Google Shape;637;p63" title="Profiles: Episode 10  (MIRIAN MASAQUIZA JEREZ)">
            <a:hlinkClick r:id="rId3"/>
          </p:cNvPr>
          <p:cNvPicPr preferRelativeResize="0"/>
          <p:nvPr/>
        </p:nvPicPr>
        <p:blipFill>
          <a:blip r:embed="rId4">
            <a:alphaModFix/>
          </a:blip>
          <a:stretch>
            <a:fillRect/>
          </a:stretch>
        </p:blipFill>
        <p:spPr>
          <a:xfrm>
            <a:off x="692525" y="834801"/>
            <a:ext cx="3372000" cy="1896750"/>
          </a:xfrm>
          <a:prstGeom prst="rect">
            <a:avLst/>
          </a:prstGeom>
          <a:noFill/>
          <a:ln>
            <a:noFill/>
          </a:ln>
        </p:spPr>
      </p:pic>
      <p:pic>
        <p:nvPicPr>
          <p:cNvPr descr="Alfonso Zhicay. He is an Ecuadorian chef who founded the restaurant “Casa del Chef” in Queens, New York.&#10;He seeks to leave his mark and expand multiculturally through his fusion dishes.&#10;&#10;To know more about his story, watch the video, follow him, and tag a friend who needs some inspiration.&#10;&#10;@casadelchef @alfonsozhicay&#10;&#10;#EcuadorianProfiles #ecuadoriansinnewyorkecuadoriansinnewyork" id="638" name="Google Shape;638;p63" title="Profiles: Episode 11 ALFONSO ZHICAY">
            <a:hlinkClick r:id="rId5"/>
          </p:cNvPr>
          <p:cNvPicPr preferRelativeResize="0"/>
          <p:nvPr/>
        </p:nvPicPr>
        <p:blipFill>
          <a:blip r:embed="rId6">
            <a:alphaModFix/>
          </a:blip>
          <a:stretch>
            <a:fillRect/>
          </a:stretch>
        </p:blipFill>
        <p:spPr>
          <a:xfrm>
            <a:off x="5159100" y="834800"/>
            <a:ext cx="3491700" cy="196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642" name="Shape 642"/>
        <p:cNvGrpSpPr/>
        <p:nvPr/>
      </p:nvGrpSpPr>
      <p:grpSpPr>
        <a:xfrm>
          <a:off x="0" y="0"/>
          <a:ext cx="0" cy="0"/>
          <a:chOff x="0" y="0"/>
          <a:chExt cx="0" cy="0"/>
        </a:xfrm>
      </p:grpSpPr>
      <p:sp>
        <p:nvSpPr>
          <p:cNvPr id="643" name="Google Shape;643;p64"/>
          <p:cNvSpPr txBox="1"/>
          <p:nvPr/>
        </p:nvSpPr>
        <p:spPr>
          <a:xfrm>
            <a:off x="998250" y="0"/>
            <a:ext cx="71475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chemeClr val="dk1"/>
                </a:solidFill>
                <a:latin typeface="Playfair Display"/>
                <a:ea typeface="Playfair Display"/>
                <a:cs typeface="Playfair Display"/>
                <a:sym typeface="Playfair Display"/>
              </a:rPr>
              <a:t>Children’s Books and Novels</a:t>
            </a:r>
            <a:endParaRPr b="1" sz="3300">
              <a:solidFill>
                <a:schemeClr val="dk1"/>
              </a:solidFill>
              <a:latin typeface="Playfair Display"/>
              <a:ea typeface="Playfair Display"/>
              <a:cs typeface="Playfair Display"/>
              <a:sym typeface="Playfair Display"/>
            </a:endParaRPr>
          </a:p>
        </p:txBody>
      </p:sp>
      <p:sp>
        <p:nvSpPr>
          <p:cNvPr id="644" name="Google Shape;644;p64"/>
          <p:cNvSpPr txBox="1"/>
          <p:nvPr/>
        </p:nvSpPr>
        <p:spPr>
          <a:xfrm>
            <a:off x="190700" y="636600"/>
            <a:ext cx="4104900" cy="4506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chemeClr val="dk1"/>
                </a:solidFill>
                <a:latin typeface="Times New Roman"/>
                <a:ea typeface="Times New Roman"/>
                <a:cs typeface="Times New Roman"/>
                <a:sym typeface="Times New Roman"/>
              </a:rPr>
              <a:t>Spanish is the Language of My Family by Michael Genhart</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In this intergenerational story, a young boy prepares for a school Spanish spelling bee and in the process bonds with his abuela over their love for the language. As she helps him, she shares stories of the restrictions they faced on speaking Spanish in the past, motivating him to study harder and embrace his heritage. The book highlights the joy of preserving and passing down cultural heritage across generations.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latin typeface="Times New Roman"/>
              <a:ea typeface="Times New Roman"/>
              <a:cs typeface="Times New Roman"/>
              <a:sym typeface="Times New Roman"/>
            </a:endParaRPr>
          </a:p>
        </p:txBody>
      </p:sp>
      <p:sp>
        <p:nvSpPr>
          <p:cNvPr id="645" name="Google Shape;645;p64"/>
          <p:cNvSpPr txBox="1"/>
          <p:nvPr/>
        </p:nvSpPr>
        <p:spPr>
          <a:xfrm>
            <a:off x="4597475" y="636600"/>
            <a:ext cx="4351500" cy="4506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Times New Roman"/>
                <a:ea typeface="Times New Roman"/>
                <a:cs typeface="Times New Roman"/>
                <a:sym typeface="Times New Roman"/>
              </a:rPr>
              <a:t>Beautiful You, Beautiful Me by Tasha Spillett-Sumner</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Izzy adores her mother and enjoys being embraced by her.  One night when cuddled up on her  lap, she notices their physical differences such as their skin color. Finding lessons from nature and repeating her affirming message, Mama encourages Izzy to see her own unique beauty. Izzy learns that it is important to celebrate the differences that make her uniquely beautiful, and the connection to her mother that transcends physical traits.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a:solidFill>
                <a:schemeClr val="dk1"/>
              </a:solidFill>
              <a:latin typeface="Times New Roman"/>
              <a:ea typeface="Times New Roman"/>
              <a:cs typeface="Times New Roman"/>
              <a:sym typeface="Times New Roman"/>
            </a:endParaRPr>
          </a:p>
        </p:txBody>
      </p:sp>
      <p:pic>
        <p:nvPicPr>
          <p:cNvPr id="646" name="Google Shape;646;p64"/>
          <p:cNvPicPr preferRelativeResize="0"/>
          <p:nvPr/>
        </p:nvPicPr>
        <p:blipFill>
          <a:blip r:embed="rId3">
            <a:alphaModFix/>
          </a:blip>
          <a:stretch>
            <a:fillRect/>
          </a:stretch>
        </p:blipFill>
        <p:spPr>
          <a:xfrm>
            <a:off x="1375375" y="2996275"/>
            <a:ext cx="1735550" cy="2057400"/>
          </a:xfrm>
          <a:prstGeom prst="rect">
            <a:avLst/>
          </a:prstGeom>
          <a:noFill/>
          <a:ln cap="flat" cmpd="sng" w="38100">
            <a:solidFill>
              <a:srgbClr val="346231"/>
            </a:solidFill>
            <a:prstDash val="solid"/>
            <a:round/>
            <a:headEnd len="sm" w="sm" type="none"/>
            <a:tailEnd len="sm" w="sm" type="none"/>
          </a:ln>
        </p:spPr>
      </p:pic>
      <p:pic>
        <p:nvPicPr>
          <p:cNvPr id="647" name="Google Shape;647;p64"/>
          <p:cNvPicPr preferRelativeResize="0"/>
          <p:nvPr/>
        </p:nvPicPr>
        <p:blipFill>
          <a:blip r:embed="rId4">
            <a:alphaModFix/>
          </a:blip>
          <a:stretch>
            <a:fillRect/>
          </a:stretch>
        </p:blipFill>
        <p:spPr>
          <a:xfrm>
            <a:off x="5905450" y="2856775"/>
            <a:ext cx="1735551" cy="2196900"/>
          </a:xfrm>
          <a:prstGeom prst="rect">
            <a:avLst/>
          </a:prstGeom>
          <a:noFill/>
          <a:ln cap="flat" cmpd="sng" w="38100">
            <a:solidFill>
              <a:srgbClr val="306115"/>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Language Arts Subject for High School - 9th Grade: Comparing Texts XL by Slidesgo">
  <a:themeElements>
    <a:clrScheme name="Simple Light">
      <a:dk1>
        <a:srgbClr val="306115"/>
      </a:dk1>
      <a:lt1>
        <a:srgbClr val="FFFFFF"/>
      </a:lt1>
      <a:dk2>
        <a:srgbClr val="306115"/>
      </a:dk2>
      <a:lt2>
        <a:srgbClr val="FFFFFF"/>
      </a:lt2>
      <a:accent1>
        <a:srgbClr val="E8FEDE"/>
      </a:accent1>
      <a:accent2>
        <a:srgbClr val="D1F7C4"/>
      </a:accent2>
      <a:accent3>
        <a:srgbClr val="519B1E"/>
      </a:accent3>
      <a:accent4>
        <a:srgbClr val="E8FEDE"/>
      </a:accent4>
      <a:accent5>
        <a:srgbClr val="DEFED3"/>
      </a:accent5>
      <a:accent6>
        <a:srgbClr val="7CCE4F"/>
      </a:accent6>
      <a:hlink>
        <a:srgbClr val="7CCE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